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ppt/charts/chart19.xml" ContentType="application/vnd.openxmlformats-officedocument.drawingml.chart+xml"/>
  <Override PartName="/ppt/charts/style19.xml" ContentType="application/vnd.ms-office.chartstyle+xml"/>
  <Override PartName="/ppt/charts/colors19.xml" ContentType="application/vnd.ms-office.chartcolorstyle+xml"/>
  <Override PartName="/ppt/charts/chart20.xml" ContentType="application/vnd.openxmlformats-officedocument.drawingml.chart+xml"/>
  <Override PartName="/ppt/charts/style20.xml" ContentType="application/vnd.ms-office.chartstyle+xml"/>
  <Override PartName="/ppt/charts/colors20.xml" ContentType="application/vnd.ms-office.chartcolorstyle+xml"/>
  <Override PartName="/ppt/charts/chart21.xml" ContentType="application/vnd.openxmlformats-officedocument.drawingml.chart+xml"/>
  <Override PartName="/ppt/charts/style21.xml" ContentType="application/vnd.ms-office.chartstyle+xml"/>
  <Override PartName="/ppt/charts/colors21.xml" ContentType="application/vnd.ms-office.chartcolorstyle+xml"/>
  <Override PartName="/ppt/charts/chart22.xml" ContentType="application/vnd.openxmlformats-officedocument.drawingml.chart+xml"/>
  <Override PartName="/ppt/charts/style22.xml" ContentType="application/vnd.ms-office.chartstyle+xml"/>
  <Override PartName="/ppt/charts/colors22.xml" ContentType="application/vnd.ms-office.chartcolorstyle+xml"/>
  <Override PartName="/ppt/charts/chart23.xml" ContentType="application/vnd.openxmlformats-officedocument.drawingml.chart+xml"/>
  <Override PartName="/ppt/charts/style23.xml" ContentType="application/vnd.ms-office.chartstyle+xml"/>
  <Override PartName="/ppt/charts/colors23.xml" ContentType="application/vnd.ms-office.chartcolorstyle+xml"/>
  <Override PartName="/ppt/charts/chart24.xml" ContentType="application/vnd.openxmlformats-officedocument.drawingml.chart+xml"/>
  <Override PartName="/ppt/charts/style24.xml" ContentType="application/vnd.ms-office.chartstyle+xml"/>
  <Override PartName="/ppt/charts/colors24.xml" ContentType="application/vnd.ms-office.chartcolorstyle+xml"/>
  <Override PartName="/ppt/charts/chart25.xml" ContentType="application/vnd.openxmlformats-officedocument.drawingml.chart+xml"/>
  <Override PartName="/ppt/charts/style25.xml" ContentType="application/vnd.ms-office.chartstyle+xml"/>
  <Override PartName="/ppt/charts/colors25.xml" ContentType="application/vnd.ms-office.chartcolorstyle+xml"/>
  <Override PartName="/ppt/charts/chart26.xml" ContentType="application/vnd.openxmlformats-officedocument.drawingml.chart+xml"/>
  <Override PartName="/ppt/charts/style26.xml" ContentType="application/vnd.ms-office.chartstyle+xml"/>
  <Override PartName="/ppt/charts/colors26.xml" ContentType="application/vnd.ms-office.chartcolorstyle+xml"/>
  <Override PartName="/ppt/charts/chart27.xml" ContentType="application/vnd.openxmlformats-officedocument.drawingml.chart+xml"/>
  <Override PartName="/ppt/charts/style27.xml" ContentType="application/vnd.ms-office.chartstyle+xml"/>
  <Override PartName="/ppt/charts/colors27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6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  <p:sldId id="286" r:id="rId23"/>
    <p:sldId id="277" r:id="rId24"/>
    <p:sldId id="278" r:id="rId25"/>
    <p:sldId id="279" r:id="rId26"/>
    <p:sldId id="280" r:id="rId27"/>
    <p:sldId id="281" r:id="rId28"/>
    <p:sldId id="282" r:id="rId29"/>
    <p:sldId id="283" r:id="rId30"/>
    <p:sldId id="284" r:id="rId31"/>
    <p:sldId id="285" r:id="rId3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34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slide" Target="slides/slide28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theme" Target="theme/theme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1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9.xml"/><Relationship Id="rId1" Type="http://schemas.microsoft.com/office/2011/relationships/chartStyle" Target="style19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2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20.xml"/><Relationship Id="rId1" Type="http://schemas.microsoft.com/office/2011/relationships/chartStyle" Target="style20.xml"/></Relationships>
</file>

<file path=ppt/charts/_rels/chart2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21.xml"/><Relationship Id="rId1" Type="http://schemas.microsoft.com/office/2011/relationships/chartStyle" Target="style21.xml"/></Relationships>
</file>

<file path=ppt/charts/_rels/chart2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22.xml"/><Relationship Id="rId1" Type="http://schemas.microsoft.com/office/2011/relationships/chartStyle" Target="style22.xml"/></Relationships>
</file>

<file path=ppt/charts/_rels/chart2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23.xml"/><Relationship Id="rId1" Type="http://schemas.microsoft.com/office/2011/relationships/chartStyle" Target="style23.xml"/></Relationships>
</file>

<file path=ppt/charts/_rels/chart2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24.xml"/><Relationship Id="rId1" Type="http://schemas.microsoft.com/office/2011/relationships/chartStyle" Target="style24.xml"/></Relationships>
</file>

<file path=ppt/charts/_rels/chart2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25.xml"/><Relationship Id="rId1" Type="http://schemas.microsoft.com/office/2011/relationships/chartStyle" Target="style25.xml"/></Relationships>
</file>

<file path=ppt/charts/_rels/chart2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26.xml"/><Relationship Id="rId1" Type="http://schemas.microsoft.com/office/2011/relationships/chartStyle" Target="style26.xml"/></Relationships>
</file>

<file path=ppt/charts/_rels/chart2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27.xml"/><Relationship Id="rId1" Type="http://schemas.microsoft.com/office/2011/relationships/chartStyle" Target="style27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Row Signal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'9x3_20181012_LODadded'!$I$1</c:f>
              <c:strCache>
                <c:ptCount val="1"/>
                <c:pt idx="0">
                  <c:v>Mean Signal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f>'9x3_20181012_LODadded'!$B$2:$E$82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'9x3_20181012_LODadded'!$I$2:$I$82</c:f>
              <c:numCache>
                <c:formatCode>General</c:formatCode>
                <c:ptCount val="9"/>
                <c:pt idx="0">
                  <c:v>86.724000000000004</c:v>
                </c:pt>
                <c:pt idx="1">
                  <c:v>131.102</c:v>
                </c:pt>
                <c:pt idx="2">
                  <c:v>56.92</c:v>
                </c:pt>
                <c:pt idx="3">
                  <c:v>121.61799999999999</c:v>
                </c:pt>
                <c:pt idx="4">
                  <c:v>132.58199999999999</c:v>
                </c:pt>
                <c:pt idx="5">
                  <c:v>80.947000000000003</c:v>
                </c:pt>
                <c:pt idx="6">
                  <c:v>43.951000000000001</c:v>
                </c:pt>
                <c:pt idx="7">
                  <c:v>68.492999999999995</c:v>
                </c:pt>
                <c:pt idx="8">
                  <c:v>42.298000000000002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4-4135-44F7-BA81-61757C37A7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'9x3_20181012_LODadded'!$F$2:$F$82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34.411000000000001</c:v>
                      </c:pt>
                      <c:pt idx="1">
                        <c:v>21.742000000000001</c:v>
                      </c:pt>
                      <c:pt idx="2">
                        <c:v>24.122</c:v>
                      </c:pt>
                      <c:pt idx="3">
                        <c:v>13.162000000000001</c:v>
                      </c:pt>
                      <c:pt idx="4">
                        <c:v>11.962</c:v>
                      </c:pt>
                      <c:pt idx="5">
                        <c:v>8.2509999999999994</c:v>
                      </c:pt>
                      <c:pt idx="6">
                        <c:v>9.2929999999999993</c:v>
                      </c:pt>
                      <c:pt idx="7">
                        <c:v>9.5579999999999998</c:v>
                      </c:pt>
                      <c:pt idx="8">
                        <c:v>8.0470000000000006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4135-44F7-BA81-61757C37A789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'9x3_20181012_LODadded'!$G$2:$G$82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3.0790000000000002</c:v>
                      </c:pt>
                      <c:pt idx="1">
                        <c:v>2.6019999999999999</c:v>
                      </c:pt>
                      <c:pt idx="2">
                        <c:v>2.0299999999999998</c:v>
                      </c:pt>
                      <c:pt idx="3">
                        <c:v>2.09</c:v>
                      </c:pt>
                      <c:pt idx="4">
                        <c:v>2.2429999999999999</c:v>
                      </c:pt>
                      <c:pt idx="5">
                        <c:v>1.42</c:v>
                      </c:pt>
                      <c:pt idx="6">
                        <c:v>1.3660000000000001</c:v>
                      </c:pt>
                      <c:pt idx="7">
                        <c:v>1.66</c:v>
                      </c:pt>
                      <c:pt idx="8">
                        <c:v>1.2290000000000001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4135-44F7-BA81-61757C37A789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'9x3_20181012_LODadded'!$H$2:$H$82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4135-44F7-BA81-61757C37A789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'9x3_20181012_LODadded'!$J$2:$J$82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9.5779999999999994</c:v>
                      </c:pt>
                      <c:pt idx="1">
                        <c:v>13.736000000000001</c:v>
                      </c:pt>
                      <c:pt idx="2">
                        <c:v>7.3570000000000002</c:v>
                      </c:pt>
                      <c:pt idx="3">
                        <c:v>18.099</c:v>
                      </c:pt>
                      <c:pt idx="4">
                        <c:v>18.042000000000002</c:v>
                      </c:pt>
                      <c:pt idx="5">
                        <c:v>19.934999999999999</c:v>
                      </c:pt>
                      <c:pt idx="6">
                        <c:v>11.476000000000001</c:v>
                      </c:pt>
                      <c:pt idx="7">
                        <c:v>13.202</c:v>
                      </c:pt>
                      <c:pt idx="8">
                        <c:v>11.238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4135-44F7-BA81-61757C37A789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'9x3_20181012_LODadded'!$K$2:$K$82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104.405</c:v>
                      </c:pt>
                      <c:pt idx="1">
                        <c:v>72.799000000000007</c:v>
                      </c:pt>
                      <c:pt idx="2">
                        <c:v>135.93299999999999</c:v>
                      </c:pt>
                      <c:pt idx="3">
                        <c:v>55.252000000000002</c:v>
                      </c:pt>
                      <c:pt idx="4">
                        <c:v>55.427</c:v>
                      </c:pt>
                      <c:pt idx="5">
                        <c:v>50.162999999999997</c:v>
                      </c:pt>
                      <c:pt idx="6">
                        <c:v>87.138000000000005</c:v>
                      </c:pt>
                      <c:pt idx="7">
                        <c:v>75.748000000000005</c:v>
                      </c:pt>
                      <c:pt idx="8">
                        <c:v>88.984999999999999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4135-44F7-BA81-61757C37A789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'9x3_20181012_LODadded'!$L$2:$L$82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146.791</c:v>
                      </c:pt>
                      <c:pt idx="1">
                        <c:v>213.30199999999999</c:v>
                      </c:pt>
                      <c:pt idx="2">
                        <c:v>129.453</c:v>
                      </c:pt>
                      <c:pt idx="3">
                        <c:v>199.351</c:v>
                      </c:pt>
                      <c:pt idx="4">
                        <c:v>211.84899999999999</c:v>
                      </c:pt>
                      <c:pt idx="5">
                        <c:v>155.613</c:v>
                      </c:pt>
                      <c:pt idx="6">
                        <c:v>110.818</c:v>
                      </c:pt>
                      <c:pt idx="7">
                        <c:v>139.227</c:v>
                      </c:pt>
                      <c:pt idx="8">
                        <c:v>102.831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4135-44F7-BA81-61757C37A789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'9x3_20181012_LODadded'!$M$2:$M$82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16.212</c:v>
                      </c:pt>
                      <c:pt idx="1">
                        <c:v>22.349</c:v>
                      </c:pt>
                      <c:pt idx="2">
                        <c:v>16.731000000000002</c:v>
                      </c:pt>
                      <c:pt idx="3">
                        <c:v>29.667000000000002</c:v>
                      </c:pt>
                      <c:pt idx="4">
                        <c:v>28.827999999999999</c:v>
                      </c:pt>
                      <c:pt idx="5">
                        <c:v>38.323999999999998</c:v>
                      </c:pt>
                      <c:pt idx="6">
                        <c:v>28.936</c:v>
                      </c:pt>
                      <c:pt idx="7">
                        <c:v>26.835000000000001</c:v>
                      </c:pt>
                      <c:pt idx="8">
                        <c:v>27.32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4135-44F7-BA81-61757C37A789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'9x3_20181012_LODadded'!$N$2:$N$82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308.41300000000001</c:v>
                      </c:pt>
                      <c:pt idx="1">
                        <c:v>223.72399999999999</c:v>
                      </c:pt>
                      <c:pt idx="2">
                        <c:v>298.84500000000003</c:v>
                      </c:pt>
                      <c:pt idx="3">
                        <c:v>168.53800000000001</c:v>
                      </c:pt>
                      <c:pt idx="4">
                        <c:v>173.441</c:v>
                      </c:pt>
                      <c:pt idx="5">
                        <c:v>130.46700000000001</c:v>
                      </c:pt>
                      <c:pt idx="6">
                        <c:v>172.797</c:v>
                      </c:pt>
                      <c:pt idx="7">
                        <c:v>186.32400000000001</c:v>
                      </c:pt>
                      <c:pt idx="8">
                        <c:v>183.01300000000001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4135-44F7-BA81-61757C37A789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'9x3_20181012_LODadded'!$O$2:$O$82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112</c:v>
                      </c:pt>
                      <c:pt idx="2">
                        <c:v>111</c:v>
                      </c:pt>
                      <c:pt idx="3">
                        <c:v>110</c:v>
                      </c:pt>
                      <c:pt idx="4">
                        <c:v>111</c:v>
                      </c:pt>
                      <c:pt idx="5">
                        <c:v>111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111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4135-44F7-BA81-61757C37A789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'9x3_20181012_LODadded'!$P$2:$P$82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192.72399999999999</c:v>
                      </c:pt>
                      <c:pt idx="1">
                        <c:v>234.50200000000001</c:v>
                      </c:pt>
                      <c:pt idx="2">
                        <c:v>179.52</c:v>
                      </c:pt>
                      <c:pt idx="3">
                        <c:v>226.55099999999999</c:v>
                      </c:pt>
                      <c:pt idx="4">
                        <c:v>240.11600000000001</c:v>
                      </c:pt>
                      <c:pt idx="5">
                        <c:v>207.947</c:v>
                      </c:pt>
                      <c:pt idx="6">
                        <c:v>138.55099999999999</c:v>
                      </c:pt>
                      <c:pt idx="7">
                        <c:v>190.893</c:v>
                      </c:pt>
                      <c:pt idx="8">
                        <c:v>138.76400000000001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4135-44F7-BA81-61757C37A789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'9x3_20181012_LODadded'!$Q$2:$Q$82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21.285</c:v>
                      </c:pt>
                      <c:pt idx="1">
                        <c:v>24.57</c:v>
                      </c:pt>
                      <c:pt idx="2">
                        <c:v>23.202000000000002</c:v>
                      </c:pt>
                      <c:pt idx="3">
                        <c:v>33.715000000000003</c:v>
                      </c:pt>
                      <c:pt idx="4">
                        <c:v>32.674999999999997</c:v>
                      </c:pt>
                      <c:pt idx="5">
                        <c:v>51.212000000000003</c:v>
                      </c:pt>
                      <c:pt idx="6">
                        <c:v>36.177</c:v>
                      </c:pt>
                      <c:pt idx="7">
                        <c:v>36.792999999999999</c:v>
                      </c:pt>
                      <c:pt idx="8">
                        <c:v>36.866999999999997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4135-44F7-BA81-61757C37A789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'9x3_20181012_LODadded'!$R$2:$R$82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469.81299999999999</c:v>
                      </c:pt>
                      <c:pt idx="1">
                        <c:v>406.99700000000001</c:v>
                      </c:pt>
                      <c:pt idx="2">
                        <c:v>431</c:v>
                      </c:pt>
                      <c:pt idx="3">
                        <c:v>296.60700000000003</c:v>
                      </c:pt>
                      <c:pt idx="4">
                        <c:v>306.04599999999999</c:v>
                      </c:pt>
                      <c:pt idx="5">
                        <c:v>195.26599999999999</c:v>
                      </c:pt>
                      <c:pt idx="6">
                        <c:v>276.41800000000001</c:v>
                      </c:pt>
                      <c:pt idx="7">
                        <c:v>271.78699999999998</c:v>
                      </c:pt>
                      <c:pt idx="8">
                        <c:v>271.24299999999999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4135-44F7-BA81-61757C37A789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'9x3_20181012_LODadded'!$S$2:$S$82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110</c:v>
                      </c:pt>
                      <c:pt idx="1">
                        <c:v>111</c:v>
                      </c:pt>
                      <c:pt idx="2">
                        <c:v>110</c:v>
                      </c:pt>
                      <c:pt idx="3">
                        <c:v>111</c:v>
                      </c:pt>
                      <c:pt idx="4">
                        <c:v>113</c:v>
                      </c:pt>
                      <c:pt idx="5">
                        <c:v>112</c:v>
                      </c:pt>
                      <c:pt idx="6">
                        <c:v>111</c:v>
                      </c:pt>
                      <c:pt idx="7">
                        <c:v>111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4135-44F7-BA81-61757C37A789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'9x3_20181012_LODadded'!$T$2:$T$82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4135-44F7-BA81-61757C37A789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Row Signal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'9x1_20181012_LODadded'!$I$1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'9x1_20181012_LODadded'!$I$2:$I$73</c:f>
              <c:numCache>
                <c:formatCode>General</c:formatCode>
                <c:ptCount val="9"/>
                <c:pt idx="0">
                  <c:v>89.864000000000004</c:v>
                </c:pt>
                <c:pt idx="1">
                  <c:v>134.74700000000001</c:v>
                </c:pt>
                <c:pt idx="2">
                  <c:v>46.445999999999998</c:v>
                </c:pt>
                <c:pt idx="3">
                  <c:v>81.528999999999996</c:v>
                </c:pt>
                <c:pt idx="4">
                  <c:v>116.67400000000001</c:v>
                </c:pt>
                <c:pt idx="5">
                  <c:v>63.771999999999998</c:v>
                </c:pt>
                <c:pt idx="6">
                  <c:v>47.000999999999998</c:v>
                </c:pt>
                <c:pt idx="7">
                  <c:v>68.126000000000005</c:v>
                </c:pt>
                <c:pt idx="8">
                  <c:v>42.292999999999999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DF8-4468-B25D-0259C0B5CC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25.922000000000001</c:v>
                      </c:pt>
                      <c:pt idx="1">
                        <c:v>16.513000000000002</c:v>
                      </c:pt>
                      <c:pt idx="2">
                        <c:v>19.902999999999999</c:v>
                      </c:pt>
                      <c:pt idx="3">
                        <c:v>8.1959999999999997</c:v>
                      </c:pt>
                      <c:pt idx="4">
                        <c:v>5.8920000000000003</c:v>
                      </c:pt>
                      <c:pt idx="5">
                        <c:v>5.2249999999999996</c:v>
                      </c:pt>
                      <c:pt idx="6">
                        <c:v>6.8929999999999998</c:v>
                      </c:pt>
                      <c:pt idx="7">
                        <c:v>6.1239999999999997</c:v>
                      </c:pt>
                      <c:pt idx="8">
                        <c:v>5.835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DF8-4468-B25D-0259C0B5CC3A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1.849</c:v>
                      </c:pt>
                      <c:pt idx="1">
                        <c:v>1.6</c:v>
                      </c:pt>
                      <c:pt idx="2">
                        <c:v>1.631</c:v>
                      </c:pt>
                      <c:pt idx="3">
                        <c:v>2.093</c:v>
                      </c:pt>
                      <c:pt idx="4">
                        <c:v>1.5209999999999999</c:v>
                      </c:pt>
                      <c:pt idx="5">
                        <c:v>0.96199999999999997</c:v>
                      </c:pt>
                      <c:pt idx="6">
                        <c:v>1.0369999999999999</c:v>
                      </c:pt>
                      <c:pt idx="7">
                        <c:v>1.1759999999999999</c:v>
                      </c:pt>
                      <c:pt idx="8">
                        <c:v>1.038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DF8-4468-B25D-0259C0B5CC3A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DF8-4468-B25D-0259C0B5CC3A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14.363</c:v>
                      </c:pt>
                      <c:pt idx="1">
                        <c:v>23.887</c:v>
                      </c:pt>
                      <c:pt idx="2">
                        <c:v>8.6470000000000002</c:v>
                      </c:pt>
                      <c:pt idx="3">
                        <c:v>8.6440000000000001</c:v>
                      </c:pt>
                      <c:pt idx="4">
                        <c:v>35.533000000000001</c:v>
                      </c:pt>
                      <c:pt idx="5">
                        <c:v>24.039000000000001</c:v>
                      </c:pt>
                      <c:pt idx="6">
                        <c:v>13.766</c:v>
                      </c:pt>
                      <c:pt idx="7">
                        <c:v>19.122</c:v>
                      </c:pt>
                      <c:pt idx="8">
                        <c:v>13.55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CDF8-4468-B25D-0259C0B5CC3A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69.622</c:v>
                      </c:pt>
                      <c:pt idx="1">
                        <c:v>41.863999999999997</c:v>
                      </c:pt>
                      <c:pt idx="2">
                        <c:v>115.645</c:v>
                      </c:pt>
                      <c:pt idx="3">
                        <c:v>115.687</c:v>
                      </c:pt>
                      <c:pt idx="4">
                        <c:v>28.143000000000001</c:v>
                      </c:pt>
                      <c:pt idx="5">
                        <c:v>41.6</c:v>
                      </c:pt>
                      <c:pt idx="6">
                        <c:v>72.644000000000005</c:v>
                      </c:pt>
                      <c:pt idx="7">
                        <c:v>52.295999999999999</c:v>
                      </c:pt>
                      <c:pt idx="8">
                        <c:v>73.802999999999997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CDF8-4468-B25D-0259C0B5CC3A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Middle Row Signal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'9x1_20181012_LODadded'!$I$1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'9x1_20181012_LODadded'!$I$2:$I$73</c:f>
              <c:numCache>
                <c:formatCode>General</c:formatCode>
                <c:ptCount val="9"/>
                <c:pt idx="0">
                  <c:v>94.366</c:v>
                </c:pt>
                <c:pt idx="1">
                  <c:v>127.47</c:v>
                </c:pt>
                <c:pt idx="2">
                  <c:v>70.430000000000007</c:v>
                </c:pt>
                <c:pt idx="3">
                  <c:v>105.22799999999999</c:v>
                </c:pt>
                <c:pt idx="4">
                  <c:v>110.70699999999999</c:v>
                </c:pt>
                <c:pt idx="5">
                  <c:v>70.459999999999994</c:v>
                </c:pt>
                <c:pt idx="6">
                  <c:v>57.539000000000001</c:v>
                </c:pt>
                <c:pt idx="7">
                  <c:v>78.12</c:v>
                </c:pt>
                <c:pt idx="8">
                  <c:v>52.984000000000002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98-4416-A5A4-F53EC61551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21.75</c:v>
                      </c:pt>
                      <c:pt idx="1">
                        <c:v>20.167999999999999</c:v>
                      </c:pt>
                      <c:pt idx="2">
                        <c:v>17.402000000000001</c:v>
                      </c:pt>
                      <c:pt idx="3">
                        <c:v>10.487</c:v>
                      </c:pt>
                      <c:pt idx="4">
                        <c:v>6.45</c:v>
                      </c:pt>
                      <c:pt idx="5">
                        <c:v>5.657</c:v>
                      </c:pt>
                      <c:pt idx="6">
                        <c:v>7.0620000000000003</c:v>
                      </c:pt>
                      <c:pt idx="7">
                        <c:v>6.0869999999999997</c:v>
                      </c:pt>
                      <c:pt idx="8">
                        <c:v>5.8230000000000004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8C98-4416-A5A4-F53EC61551C5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2.1040000000000001</c:v>
                      </c:pt>
                      <c:pt idx="1">
                        <c:v>1.927</c:v>
                      </c:pt>
                      <c:pt idx="2">
                        <c:v>1.831</c:v>
                      </c:pt>
                      <c:pt idx="3">
                        <c:v>1.3620000000000001</c:v>
                      </c:pt>
                      <c:pt idx="4">
                        <c:v>1.073</c:v>
                      </c:pt>
                      <c:pt idx="5">
                        <c:v>0.996</c:v>
                      </c:pt>
                      <c:pt idx="6">
                        <c:v>1.327</c:v>
                      </c:pt>
                      <c:pt idx="7">
                        <c:v>1.248</c:v>
                      </c:pt>
                      <c:pt idx="8">
                        <c:v>1.0169999999999999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8C98-4416-A5A4-F53EC61551C5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8C98-4416-A5A4-F53EC61551C5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13.03</c:v>
                      </c:pt>
                      <c:pt idx="1">
                        <c:v>20.43</c:v>
                      </c:pt>
                      <c:pt idx="2">
                        <c:v>11.513</c:v>
                      </c:pt>
                      <c:pt idx="3">
                        <c:v>21.734000000000002</c:v>
                      </c:pt>
                      <c:pt idx="4">
                        <c:v>33.572000000000003</c:v>
                      </c:pt>
                      <c:pt idx="5">
                        <c:v>25.013000000000002</c:v>
                      </c:pt>
                      <c:pt idx="6">
                        <c:v>14.576000000000001</c:v>
                      </c:pt>
                      <c:pt idx="7">
                        <c:v>21.385999999999999</c:v>
                      </c:pt>
                      <c:pt idx="8">
                        <c:v>19.847000000000001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8C98-4416-A5A4-F53EC61551C5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76.745999999999995</c:v>
                      </c:pt>
                      <c:pt idx="1">
                        <c:v>48.948999999999998</c:v>
                      </c:pt>
                      <c:pt idx="2">
                        <c:v>86.855000000000004</c:v>
                      </c:pt>
                      <c:pt idx="3">
                        <c:v>46.011000000000003</c:v>
                      </c:pt>
                      <c:pt idx="4">
                        <c:v>29.786999999999999</c:v>
                      </c:pt>
                      <c:pt idx="5">
                        <c:v>39.978999999999999</c:v>
                      </c:pt>
                      <c:pt idx="6">
                        <c:v>68.606999999999999</c:v>
                      </c:pt>
                      <c:pt idx="7">
                        <c:v>46.76</c:v>
                      </c:pt>
                      <c:pt idx="8">
                        <c:v>50.384999999999998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8C98-4416-A5A4-F53EC61551C5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920" baseline="0" dirty="0"/>
              <a:t>Bottom</a:t>
            </a:r>
            <a:r>
              <a:rPr lang="en-US" sz="1600" baseline="0" dirty="0"/>
              <a:t> </a:t>
            </a:r>
            <a:r>
              <a:rPr lang="en-US" sz="1600" dirty="0"/>
              <a:t>Row Signal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'9x1_20181012_LODadded'!$I$1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'9x1_20181012_LODadded'!$I$2:$I$73</c:f>
              <c:numCache>
                <c:formatCode>General</c:formatCode>
                <c:ptCount val="9"/>
                <c:pt idx="0">
                  <c:v>101.69199999999999</c:v>
                </c:pt>
                <c:pt idx="1">
                  <c:v>137.13200000000001</c:v>
                </c:pt>
                <c:pt idx="2">
                  <c:v>69.802000000000007</c:v>
                </c:pt>
                <c:pt idx="3">
                  <c:v>106.812</c:v>
                </c:pt>
                <c:pt idx="4">
                  <c:v>114.646</c:v>
                </c:pt>
                <c:pt idx="5">
                  <c:v>65.807000000000002</c:v>
                </c:pt>
                <c:pt idx="6">
                  <c:v>53.536000000000001</c:v>
                </c:pt>
                <c:pt idx="7">
                  <c:v>84.575999999999993</c:v>
                </c:pt>
                <c:pt idx="8">
                  <c:v>53.183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75-4853-9028-456F81A161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23.782</c:v>
                      </c:pt>
                      <c:pt idx="1">
                        <c:v>22.277000000000001</c:v>
                      </c:pt>
                      <c:pt idx="2">
                        <c:v>15.43</c:v>
                      </c:pt>
                      <c:pt idx="3">
                        <c:v>9.0220000000000002</c:v>
                      </c:pt>
                      <c:pt idx="4">
                        <c:v>6.5330000000000004</c:v>
                      </c:pt>
                      <c:pt idx="5">
                        <c:v>6.165</c:v>
                      </c:pt>
                      <c:pt idx="6">
                        <c:v>6.7969999999999997</c:v>
                      </c:pt>
                      <c:pt idx="7">
                        <c:v>5.657</c:v>
                      </c:pt>
                      <c:pt idx="8">
                        <c:v>6.3780000000000001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475-4853-9028-456F81A161A3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2.0720000000000001</c:v>
                      </c:pt>
                      <c:pt idx="1">
                        <c:v>2.113</c:v>
                      </c:pt>
                      <c:pt idx="2">
                        <c:v>1.5609999999999999</c:v>
                      </c:pt>
                      <c:pt idx="3">
                        <c:v>1.284</c:v>
                      </c:pt>
                      <c:pt idx="4">
                        <c:v>0.96799999999999997</c:v>
                      </c:pt>
                      <c:pt idx="5">
                        <c:v>1.0529999999999999</c:v>
                      </c:pt>
                      <c:pt idx="6">
                        <c:v>1.077</c:v>
                      </c:pt>
                      <c:pt idx="7">
                        <c:v>0.997</c:v>
                      </c:pt>
                      <c:pt idx="8">
                        <c:v>1.1679999999999999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475-4853-9028-456F81A161A3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475-4853-9028-456F81A161A3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17.161000000000001</c:v>
                      </c:pt>
                      <c:pt idx="1">
                        <c:v>22.869</c:v>
                      </c:pt>
                      <c:pt idx="2">
                        <c:v>18.132000000000001</c:v>
                      </c:pt>
                      <c:pt idx="3">
                        <c:v>29.684999999999999</c:v>
                      </c:pt>
                      <c:pt idx="4">
                        <c:v>41.494999999999997</c:v>
                      </c:pt>
                      <c:pt idx="5">
                        <c:v>19.597000000000001</c:v>
                      </c:pt>
                      <c:pt idx="6">
                        <c:v>17.98</c:v>
                      </c:pt>
                      <c:pt idx="7">
                        <c:v>28.245000000000001</c:v>
                      </c:pt>
                      <c:pt idx="8">
                        <c:v>16.036999999999999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C475-4853-9028-456F81A161A3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58.27</c:v>
                      </c:pt>
                      <c:pt idx="1">
                        <c:v>43.726999999999997</c:v>
                      </c:pt>
                      <c:pt idx="2">
                        <c:v>55.152000000000001</c:v>
                      </c:pt>
                      <c:pt idx="3">
                        <c:v>33.686999999999998</c:v>
                      </c:pt>
                      <c:pt idx="4">
                        <c:v>24.099</c:v>
                      </c:pt>
                      <c:pt idx="5">
                        <c:v>51.029000000000003</c:v>
                      </c:pt>
                      <c:pt idx="6">
                        <c:v>55.616</c:v>
                      </c:pt>
                      <c:pt idx="7">
                        <c:v>35.404000000000003</c:v>
                      </c:pt>
                      <c:pt idx="8">
                        <c:v>62.354999999999997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C475-4853-9028-456F81A161A3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Row LOD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'9x1_20181012_LODadded'!$K$1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'9x1_20181012_LODadded'!$K$2:$K$73</c:f>
              <c:numCache>
                <c:formatCode>General</c:formatCode>
                <c:ptCount val="9"/>
                <c:pt idx="0">
                  <c:v>69.622</c:v>
                </c:pt>
                <c:pt idx="1">
                  <c:v>41.863999999999997</c:v>
                </c:pt>
                <c:pt idx="2">
                  <c:v>115.645</c:v>
                </c:pt>
                <c:pt idx="3">
                  <c:v>115.687</c:v>
                </c:pt>
                <c:pt idx="4">
                  <c:v>28.143000000000001</c:v>
                </c:pt>
                <c:pt idx="5">
                  <c:v>41.6</c:v>
                </c:pt>
                <c:pt idx="6">
                  <c:v>72.644000000000005</c:v>
                </c:pt>
                <c:pt idx="7">
                  <c:v>52.295999999999999</c:v>
                </c:pt>
                <c:pt idx="8">
                  <c:v>73.802999999999997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390-406B-B9AB-4478472A21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25.922000000000001</c:v>
                      </c:pt>
                      <c:pt idx="1">
                        <c:v>16.513000000000002</c:v>
                      </c:pt>
                      <c:pt idx="2">
                        <c:v>19.902999999999999</c:v>
                      </c:pt>
                      <c:pt idx="3">
                        <c:v>8.1959999999999997</c:v>
                      </c:pt>
                      <c:pt idx="4">
                        <c:v>5.8920000000000003</c:v>
                      </c:pt>
                      <c:pt idx="5">
                        <c:v>5.2249999999999996</c:v>
                      </c:pt>
                      <c:pt idx="6">
                        <c:v>6.8929999999999998</c:v>
                      </c:pt>
                      <c:pt idx="7">
                        <c:v>6.1239999999999997</c:v>
                      </c:pt>
                      <c:pt idx="8">
                        <c:v>5.835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F390-406B-B9AB-4478472A21B6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1.849</c:v>
                      </c:pt>
                      <c:pt idx="1">
                        <c:v>1.6</c:v>
                      </c:pt>
                      <c:pt idx="2">
                        <c:v>1.631</c:v>
                      </c:pt>
                      <c:pt idx="3">
                        <c:v>2.093</c:v>
                      </c:pt>
                      <c:pt idx="4">
                        <c:v>1.5209999999999999</c:v>
                      </c:pt>
                      <c:pt idx="5">
                        <c:v>0.96199999999999997</c:v>
                      </c:pt>
                      <c:pt idx="6">
                        <c:v>1.0369999999999999</c:v>
                      </c:pt>
                      <c:pt idx="7">
                        <c:v>1.1759999999999999</c:v>
                      </c:pt>
                      <c:pt idx="8">
                        <c:v>1.038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F390-406B-B9AB-4478472A21B6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F390-406B-B9AB-4478472A21B6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89.864000000000004</c:v>
                      </c:pt>
                      <c:pt idx="1">
                        <c:v>134.74700000000001</c:v>
                      </c:pt>
                      <c:pt idx="2">
                        <c:v>46.445999999999998</c:v>
                      </c:pt>
                      <c:pt idx="3">
                        <c:v>81.528999999999996</c:v>
                      </c:pt>
                      <c:pt idx="4">
                        <c:v>116.67400000000001</c:v>
                      </c:pt>
                      <c:pt idx="5">
                        <c:v>63.771999999999998</c:v>
                      </c:pt>
                      <c:pt idx="6">
                        <c:v>47.000999999999998</c:v>
                      </c:pt>
                      <c:pt idx="7">
                        <c:v>68.126000000000005</c:v>
                      </c:pt>
                      <c:pt idx="8">
                        <c:v>42.292999999999999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F390-406B-B9AB-4478472A21B6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14.363</c:v>
                      </c:pt>
                      <c:pt idx="1">
                        <c:v>23.887</c:v>
                      </c:pt>
                      <c:pt idx="2">
                        <c:v>8.6470000000000002</c:v>
                      </c:pt>
                      <c:pt idx="3">
                        <c:v>8.6440000000000001</c:v>
                      </c:pt>
                      <c:pt idx="4">
                        <c:v>35.533000000000001</c:v>
                      </c:pt>
                      <c:pt idx="5">
                        <c:v>24.039000000000001</c:v>
                      </c:pt>
                      <c:pt idx="6">
                        <c:v>13.766</c:v>
                      </c:pt>
                      <c:pt idx="7">
                        <c:v>19.122</c:v>
                      </c:pt>
                      <c:pt idx="8">
                        <c:v>13.55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F390-406B-B9AB-4478472A21B6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nM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Middle Row LOD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'9x1_20181012_LODadded'!$K$1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'9x1_20181012_LODadded'!$K$2:$K$73</c:f>
              <c:numCache>
                <c:formatCode>General</c:formatCode>
                <c:ptCount val="9"/>
                <c:pt idx="0">
                  <c:v>76.745999999999995</c:v>
                </c:pt>
                <c:pt idx="1">
                  <c:v>48.948999999999998</c:v>
                </c:pt>
                <c:pt idx="2">
                  <c:v>86.855000000000004</c:v>
                </c:pt>
                <c:pt idx="3">
                  <c:v>46.011000000000003</c:v>
                </c:pt>
                <c:pt idx="4">
                  <c:v>29.786999999999999</c:v>
                </c:pt>
                <c:pt idx="5">
                  <c:v>39.978999999999999</c:v>
                </c:pt>
                <c:pt idx="6">
                  <c:v>68.606999999999999</c:v>
                </c:pt>
                <c:pt idx="7">
                  <c:v>46.76</c:v>
                </c:pt>
                <c:pt idx="8">
                  <c:v>50.384999999999998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FB-4061-B67B-214D0501B0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21.75</c:v>
                      </c:pt>
                      <c:pt idx="1">
                        <c:v>20.167999999999999</c:v>
                      </c:pt>
                      <c:pt idx="2">
                        <c:v>17.402000000000001</c:v>
                      </c:pt>
                      <c:pt idx="3">
                        <c:v>10.487</c:v>
                      </c:pt>
                      <c:pt idx="4">
                        <c:v>6.45</c:v>
                      </c:pt>
                      <c:pt idx="5">
                        <c:v>5.657</c:v>
                      </c:pt>
                      <c:pt idx="6">
                        <c:v>7.0620000000000003</c:v>
                      </c:pt>
                      <c:pt idx="7">
                        <c:v>6.0869999999999997</c:v>
                      </c:pt>
                      <c:pt idx="8">
                        <c:v>5.8230000000000004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B4FB-4061-B67B-214D0501B0FC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2.1040000000000001</c:v>
                      </c:pt>
                      <c:pt idx="1">
                        <c:v>1.927</c:v>
                      </c:pt>
                      <c:pt idx="2">
                        <c:v>1.831</c:v>
                      </c:pt>
                      <c:pt idx="3">
                        <c:v>1.3620000000000001</c:v>
                      </c:pt>
                      <c:pt idx="4">
                        <c:v>1.073</c:v>
                      </c:pt>
                      <c:pt idx="5">
                        <c:v>0.996</c:v>
                      </c:pt>
                      <c:pt idx="6">
                        <c:v>1.327</c:v>
                      </c:pt>
                      <c:pt idx="7">
                        <c:v>1.248</c:v>
                      </c:pt>
                      <c:pt idx="8">
                        <c:v>1.0169999999999999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B4FB-4061-B67B-214D0501B0FC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B4FB-4061-B67B-214D0501B0FC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94.366</c:v>
                      </c:pt>
                      <c:pt idx="1">
                        <c:v>127.47</c:v>
                      </c:pt>
                      <c:pt idx="2">
                        <c:v>70.430000000000007</c:v>
                      </c:pt>
                      <c:pt idx="3">
                        <c:v>105.22799999999999</c:v>
                      </c:pt>
                      <c:pt idx="4">
                        <c:v>110.70699999999999</c:v>
                      </c:pt>
                      <c:pt idx="5">
                        <c:v>70.459999999999994</c:v>
                      </c:pt>
                      <c:pt idx="6">
                        <c:v>57.539000000000001</c:v>
                      </c:pt>
                      <c:pt idx="7">
                        <c:v>78.12</c:v>
                      </c:pt>
                      <c:pt idx="8">
                        <c:v>52.984000000000002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B4FB-4061-B67B-214D0501B0FC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13.03</c:v>
                      </c:pt>
                      <c:pt idx="1">
                        <c:v>20.43</c:v>
                      </c:pt>
                      <c:pt idx="2">
                        <c:v>11.513</c:v>
                      </c:pt>
                      <c:pt idx="3">
                        <c:v>21.734000000000002</c:v>
                      </c:pt>
                      <c:pt idx="4">
                        <c:v>33.572000000000003</c:v>
                      </c:pt>
                      <c:pt idx="5">
                        <c:v>25.013000000000002</c:v>
                      </c:pt>
                      <c:pt idx="6">
                        <c:v>14.576000000000001</c:v>
                      </c:pt>
                      <c:pt idx="7">
                        <c:v>21.385999999999999</c:v>
                      </c:pt>
                      <c:pt idx="8">
                        <c:v>19.847000000000001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B4FB-4061-B67B-214D0501B0FC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nM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Bottom Row LOD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'9x1_20181012_LODadded'!$K$1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'9x1_20181012_LODadded'!$K$2:$K$73</c:f>
              <c:numCache>
                <c:formatCode>General</c:formatCode>
                <c:ptCount val="9"/>
                <c:pt idx="0">
                  <c:v>58.27</c:v>
                </c:pt>
                <c:pt idx="1">
                  <c:v>43.726999999999997</c:v>
                </c:pt>
                <c:pt idx="2">
                  <c:v>55.152000000000001</c:v>
                </c:pt>
                <c:pt idx="3">
                  <c:v>33.686999999999998</c:v>
                </c:pt>
                <c:pt idx="4">
                  <c:v>24.099</c:v>
                </c:pt>
                <c:pt idx="5">
                  <c:v>51.029000000000003</c:v>
                </c:pt>
                <c:pt idx="6">
                  <c:v>55.616</c:v>
                </c:pt>
                <c:pt idx="7">
                  <c:v>35.404000000000003</c:v>
                </c:pt>
                <c:pt idx="8">
                  <c:v>62.354999999999997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B31-404A-9891-3F64F959C9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23.782</c:v>
                      </c:pt>
                      <c:pt idx="1">
                        <c:v>22.277000000000001</c:v>
                      </c:pt>
                      <c:pt idx="2">
                        <c:v>15.43</c:v>
                      </c:pt>
                      <c:pt idx="3">
                        <c:v>9.0220000000000002</c:v>
                      </c:pt>
                      <c:pt idx="4">
                        <c:v>6.5330000000000004</c:v>
                      </c:pt>
                      <c:pt idx="5">
                        <c:v>6.165</c:v>
                      </c:pt>
                      <c:pt idx="6">
                        <c:v>6.7969999999999997</c:v>
                      </c:pt>
                      <c:pt idx="7">
                        <c:v>5.657</c:v>
                      </c:pt>
                      <c:pt idx="8">
                        <c:v>6.3780000000000001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DB31-404A-9891-3F64F959C9E6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2.0720000000000001</c:v>
                      </c:pt>
                      <c:pt idx="1">
                        <c:v>2.113</c:v>
                      </c:pt>
                      <c:pt idx="2">
                        <c:v>1.5609999999999999</c:v>
                      </c:pt>
                      <c:pt idx="3">
                        <c:v>1.284</c:v>
                      </c:pt>
                      <c:pt idx="4">
                        <c:v>0.96799999999999997</c:v>
                      </c:pt>
                      <c:pt idx="5">
                        <c:v>1.0529999999999999</c:v>
                      </c:pt>
                      <c:pt idx="6">
                        <c:v>1.077</c:v>
                      </c:pt>
                      <c:pt idx="7">
                        <c:v>0.997</c:v>
                      </c:pt>
                      <c:pt idx="8">
                        <c:v>1.1679999999999999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DB31-404A-9891-3F64F959C9E6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DB31-404A-9891-3F64F959C9E6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101.69199999999999</c:v>
                      </c:pt>
                      <c:pt idx="1">
                        <c:v>137.13200000000001</c:v>
                      </c:pt>
                      <c:pt idx="2">
                        <c:v>69.802000000000007</c:v>
                      </c:pt>
                      <c:pt idx="3">
                        <c:v>106.812</c:v>
                      </c:pt>
                      <c:pt idx="4">
                        <c:v>114.646</c:v>
                      </c:pt>
                      <c:pt idx="5">
                        <c:v>65.807000000000002</c:v>
                      </c:pt>
                      <c:pt idx="6">
                        <c:v>53.536000000000001</c:v>
                      </c:pt>
                      <c:pt idx="7">
                        <c:v>84.575999999999993</c:v>
                      </c:pt>
                      <c:pt idx="8">
                        <c:v>53.183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DB31-404A-9891-3F64F959C9E6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17.161000000000001</c:v>
                      </c:pt>
                      <c:pt idx="1">
                        <c:v>22.869</c:v>
                      </c:pt>
                      <c:pt idx="2">
                        <c:v>18.132000000000001</c:v>
                      </c:pt>
                      <c:pt idx="3">
                        <c:v>29.684999999999999</c:v>
                      </c:pt>
                      <c:pt idx="4">
                        <c:v>41.494999999999997</c:v>
                      </c:pt>
                      <c:pt idx="5">
                        <c:v>19.597000000000001</c:v>
                      </c:pt>
                      <c:pt idx="6">
                        <c:v>17.98</c:v>
                      </c:pt>
                      <c:pt idx="7">
                        <c:v>28.245000000000001</c:v>
                      </c:pt>
                      <c:pt idx="8">
                        <c:v>16.036999999999999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DB31-404A-9891-3F64F959C9E6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nM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Row Signal to Noise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'9x1_20181012_LODadded'!$J$1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'9x1_20181012_LODadded'!$J$2:$J$73</c:f>
              <c:numCache>
                <c:formatCode>General</c:formatCode>
                <c:ptCount val="9"/>
                <c:pt idx="0">
                  <c:v>14.363</c:v>
                </c:pt>
                <c:pt idx="1">
                  <c:v>23.887</c:v>
                </c:pt>
                <c:pt idx="2">
                  <c:v>8.6470000000000002</c:v>
                </c:pt>
                <c:pt idx="3">
                  <c:v>8.6440000000000001</c:v>
                </c:pt>
                <c:pt idx="4">
                  <c:v>35.533000000000001</c:v>
                </c:pt>
                <c:pt idx="5">
                  <c:v>24.039000000000001</c:v>
                </c:pt>
                <c:pt idx="6">
                  <c:v>13.766</c:v>
                </c:pt>
                <c:pt idx="7">
                  <c:v>19.122</c:v>
                </c:pt>
                <c:pt idx="8">
                  <c:v>13.55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86AB-4BAC-A27B-1C7678EA60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25.922000000000001</c:v>
                      </c:pt>
                      <c:pt idx="1">
                        <c:v>16.513000000000002</c:v>
                      </c:pt>
                      <c:pt idx="2">
                        <c:v>19.902999999999999</c:v>
                      </c:pt>
                      <c:pt idx="3">
                        <c:v>8.1959999999999997</c:v>
                      </c:pt>
                      <c:pt idx="4">
                        <c:v>5.8920000000000003</c:v>
                      </c:pt>
                      <c:pt idx="5">
                        <c:v>5.2249999999999996</c:v>
                      </c:pt>
                      <c:pt idx="6">
                        <c:v>6.8929999999999998</c:v>
                      </c:pt>
                      <c:pt idx="7">
                        <c:v>6.1239999999999997</c:v>
                      </c:pt>
                      <c:pt idx="8">
                        <c:v>5.835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86AB-4BAC-A27B-1C7678EA6058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1.849</c:v>
                      </c:pt>
                      <c:pt idx="1">
                        <c:v>1.6</c:v>
                      </c:pt>
                      <c:pt idx="2">
                        <c:v>1.631</c:v>
                      </c:pt>
                      <c:pt idx="3">
                        <c:v>2.093</c:v>
                      </c:pt>
                      <c:pt idx="4">
                        <c:v>1.5209999999999999</c:v>
                      </c:pt>
                      <c:pt idx="5">
                        <c:v>0.96199999999999997</c:v>
                      </c:pt>
                      <c:pt idx="6">
                        <c:v>1.0369999999999999</c:v>
                      </c:pt>
                      <c:pt idx="7">
                        <c:v>1.1759999999999999</c:v>
                      </c:pt>
                      <c:pt idx="8">
                        <c:v>1.038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86AB-4BAC-A27B-1C7678EA6058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86AB-4BAC-A27B-1C7678EA6058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89.864000000000004</c:v>
                      </c:pt>
                      <c:pt idx="1">
                        <c:v>134.74700000000001</c:v>
                      </c:pt>
                      <c:pt idx="2">
                        <c:v>46.445999999999998</c:v>
                      </c:pt>
                      <c:pt idx="3">
                        <c:v>81.528999999999996</c:v>
                      </c:pt>
                      <c:pt idx="4">
                        <c:v>116.67400000000001</c:v>
                      </c:pt>
                      <c:pt idx="5">
                        <c:v>63.771999999999998</c:v>
                      </c:pt>
                      <c:pt idx="6">
                        <c:v>47.000999999999998</c:v>
                      </c:pt>
                      <c:pt idx="7">
                        <c:v>68.126000000000005</c:v>
                      </c:pt>
                      <c:pt idx="8">
                        <c:v>42.292999999999999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86AB-4BAC-A27B-1C7678EA6058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69.622</c:v>
                      </c:pt>
                      <c:pt idx="1">
                        <c:v>41.863999999999997</c:v>
                      </c:pt>
                      <c:pt idx="2">
                        <c:v>115.645</c:v>
                      </c:pt>
                      <c:pt idx="3">
                        <c:v>115.687</c:v>
                      </c:pt>
                      <c:pt idx="4">
                        <c:v>28.143000000000001</c:v>
                      </c:pt>
                      <c:pt idx="5">
                        <c:v>41.6</c:v>
                      </c:pt>
                      <c:pt idx="6">
                        <c:v>72.644000000000005</c:v>
                      </c:pt>
                      <c:pt idx="7">
                        <c:v>52.295999999999999</c:v>
                      </c:pt>
                      <c:pt idx="8">
                        <c:v>73.802999999999997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86AB-4BAC-A27B-1C7678EA6058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Middle Row Signal to Noise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'9x1_20181012_LODadded'!$J$1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'9x1_20181012_LODadded'!$J$2:$J$73</c:f>
              <c:numCache>
                <c:formatCode>General</c:formatCode>
                <c:ptCount val="9"/>
                <c:pt idx="0">
                  <c:v>13.03</c:v>
                </c:pt>
                <c:pt idx="1">
                  <c:v>20.43</c:v>
                </c:pt>
                <c:pt idx="2">
                  <c:v>11.513</c:v>
                </c:pt>
                <c:pt idx="3">
                  <c:v>21.734000000000002</c:v>
                </c:pt>
                <c:pt idx="4">
                  <c:v>33.572000000000003</c:v>
                </c:pt>
                <c:pt idx="5">
                  <c:v>25.013000000000002</c:v>
                </c:pt>
                <c:pt idx="6">
                  <c:v>14.576000000000001</c:v>
                </c:pt>
                <c:pt idx="7">
                  <c:v>21.385999999999999</c:v>
                </c:pt>
                <c:pt idx="8">
                  <c:v>19.847000000000001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B31-40EC-9DDD-4168AB6104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21.75</c:v>
                      </c:pt>
                      <c:pt idx="1">
                        <c:v>20.167999999999999</c:v>
                      </c:pt>
                      <c:pt idx="2">
                        <c:v>17.402000000000001</c:v>
                      </c:pt>
                      <c:pt idx="3">
                        <c:v>10.487</c:v>
                      </c:pt>
                      <c:pt idx="4">
                        <c:v>6.45</c:v>
                      </c:pt>
                      <c:pt idx="5">
                        <c:v>5.657</c:v>
                      </c:pt>
                      <c:pt idx="6">
                        <c:v>7.0620000000000003</c:v>
                      </c:pt>
                      <c:pt idx="7">
                        <c:v>6.0869999999999997</c:v>
                      </c:pt>
                      <c:pt idx="8">
                        <c:v>5.8230000000000004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2B31-40EC-9DDD-4168AB610484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2.1040000000000001</c:v>
                      </c:pt>
                      <c:pt idx="1">
                        <c:v>1.927</c:v>
                      </c:pt>
                      <c:pt idx="2">
                        <c:v>1.831</c:v>
                      </c:pt>
                      <c:pt idx="3">
                        <c:v>1.3620000000000001</c:v>
                      </c:pt>
                      <c:pt idx="4">
                        <c:v>1.073</c:v>
                      </c:pt>
                      <c:pt idx="5">
                        <c:v>0.996</c:v>
                      </c:pt>
                      <c:pt idx="6">
                        <c:v>1.327</c:v>
                      </c:pt>
                      <c:pt idx="7">
                        <c:v>1.248</c:v>
                      </c:pt>
                      <c:pt idx="8">
                        <c:v>1.0169999999999999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2B31-40EC-9DDD-4168AB610484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2B31-40EC-9DDD-4168AB610484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94.366</c:v>
                      </c:pt>
                      <c:pt idx="1">
                        <c:v>127.47</c:v>
                      </c:pt>
                      <c:pt idx="2">
                        <c:v>70.430000000000007</c:v>
                      </c:pt>
                      <c:pt idx="3">
                        <c:v>105.22799999999999</c:v>
                      </c:pt>
                      <c:pt idx="4">
                        <c:v>110.70699999999999</c:v>
                      </c:pt>
                      <c:pt idx="5">
                        <c:v>70.459999999999994</c:v>
                      </c:pt>
                      <c:pt idx="6">
                        <c:v>57.539000000000001</c:v>
                      </c:pt>
                      <c:pt idx="7">
                        <c:v>78.12</c:v>
                      </c:pt>
                      <c:pt idx="8">
                        <c:v>52.984000000000002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2B31-40EC-9DDD-4168AB610484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76.745999999999995</c:v>
                      </c:pt>
                      <c:pt idx="1">
                        <c:v>48.948999999999998</c:v>
                      </c:pt>
                      <c:pt idx="2">
                        <c:v>86.855000000000004</c:v>
                      </c:pt>
                      <c:pt idx="3">
                        <c:v>46.011000000000003</c:v>
                      </c:pt>
                      <c:pt idx="4">
                        <c:v>29.786999999999999</c:v>
                      </c:pt>
                      <c:pt idx="5">
                        <c:v>39.978999999999999</c:v>
                      </c:pt>
                      <c:pt idx="6">
                        <c:v>68.606999999999999</c:v>
                      </c:pt>
                      <c:pt idx="7">
                        <c:v>46.76</c:v>
                      </c:pt>
                      <c:pt idx="8">
                        <c:v>50.384999999999998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2B31-40EC-9DDD-4168AB610484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Bottom Row Signal to Noise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'9x1_20181012_LODadded'!$J$1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'9x1_20181012_LODadded'!$J$2:$J$73</c:f>
              <c:numCache>
                <c:formatCode>General</c:formatCode>
                <c:ptCount val="9"/>
                <c:pt idx="0">
                  <c:v>17.161000000000001</c:v>
                </c:pt>
                <c:pt idx="1">
                  <c:v>22.869</c:v>
                </c:pt>
                <c:pt idx="2">
                  <c:v>18.132000000000001</c:v>
                </c:pt>
                <c:pt idx="3">
                  <c:v>29.684999999999999</c:v>
                </c:pt>
                <c:pt idx="4">
                  <c:v>41.494999999999997</c:v>
                </c:pt>
                <c:pt idx="5">
                  <c:v>19.597000000000001</c:v>
                </c:pt>
                <c:pt idx="6">
                  <c:v>17.98</c:v>
                </c:pt>
                <c:pt idx="7">
                  <c:v>28.245000000000001</c:v>
                </c:pt>
                <c:pt idx="8">
                  <c:v>16.036999999999999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BF7-4F71-8116-C69CBE97B6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23.782</c:v>
                      </c:pt>
                      <c:pt idx="1">
                        <c:v>22.277000000000001</c:v>
                      </c:pt>
                      <c:pt idx="2">
                        <c:v>15.43</c:v>
                      </c:pt>
                      <c:pt idx="3">
                        <c:v>9.0220000000000002</c:v>
                      </c:pt>
                      <c:pt idx="4">
                        <c:v>6.5330000000000004</c:v>
                      </c:pt>
                      <c:pt idx="5">
                        <c:v>6.165</c:v>
                      </c:pt>
                      <c:pt idx="6">
                        <c:v>6.7969999999999997</c:v>
                      </c:pt>
                      <c:pt idx="7">
                        <c:v>5.657</c:v>
                      </c:pt>
                      <c:pt idx="8">
                        <c:v>6.3780000000000001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EBF7-4F71-8116-C69CBE97B645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2.0720000000000001</c:v>
                      </c:pt>
                      <c:pt idx="1">
                        <c:v>2.113</c:v>
                      </c:pt>
                      <c:pt idx="2">
                        <c:v>1.5609999999999999</c:v>
                      </c:pt>
                      <c:pt idx="3">
                        <c:v>1.284</c:v>
                      </c:pt>
                      <c:pt idx="4">
                        <c:v>0.96799999999999997</c:v>
                      </c:pt>
                      <c:pt idx="5">
                        <c:v>1.0529999999999999</c:v>
                      </c:pt>
                      <c:pt idx="6">
                        <c:v>1.077</c:v>
                      </c:pt>
                      <c:pt idx="7">
                        <c:v>0.997</c:v>
                      </c:pt>
                      <c:pt idx="8">
                        <c:v>1.1679999999999999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EBF7-4F71-8116-C69CBE97B645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EBF7-4F71-8116-C69CBE97B645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101.69199999999999</c:v>
                      </c:pt>
                      <c:pt idx="1">
                        <c:v>137.13200000000001</c:v>
                      </c:pt>
                      <c:pt idx="2">
                        <c:v>69.802000000000007</c:v>
                      </c:pt>
                      <c:pt idx="3">
                        <c:v>106.812</c:v>
                      </c:pt>
                      <c:pt idx="4">
                        <c:v>114.646</c:v>
                      </c:pt>
                      <c:pt idx="5">
                        <c:v>65.807000000000002</c:v>
                      </c:pt>
                      <c:pt idx="6">
                        <c:v>53.536000000000001</c:v>
                      </c:pt>
                      <c:pt idx="7">
                        <c:v>84.575999999999993</c:v>
                      </c:pt>
                      <c:pt idx="8">
                        <c:v>53.183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EBF7-4F71-8116-C69CBE97B645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58.27</c:v>
                      </c:pt>
                      <c:pt idx="1">
                        <c:v>43.726999999999997</c:v>
                      </c:pt>
                      <c:pt idx="2">
                        <c:v>55.152000000000001</c:v>
                      </c:pt>
                      <c:pt idx="3">
                        <c:v>33.686999999999998</c:v>
                      </c:pt>
                      <c:pt idx="4">
                        <c:v>24.099</c:v>
                      </c:pt>
                      <c:pt idx="5">
                        <c:v>51.029000000000003</c:v>
                      </c:pt>
                      <c:pt idx="6">
                        <c:v>55.616</c:v>
                      </c:pt>
                      <c:pt idx="7">
                        <c:v>35.404000000000003</c:v>
                      </c:pt>
                      <c:pt idx="8">
                        <c:v>62.354999999999997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EBF7-4F71-8116-C69CBE97B645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Top Row Signal Comparison – 2/5sec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'9x1_20181012_LODadded'!$I$1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18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  <c:pt idx="9">
                    <c:v>Left Top</c:v>
                  </c:pt>
                  <c:pt idx="10">
                    <c:v>Center Top</c:v>
                  </c:pt>
                  <c:pt idx="11">
                    <c:v>Right Top</c:v>
                  </c:pt>
                  <c:pt idx="12">
                    <c:v>Left Top</c:v>
                  </c:pt>
                  <c:pt idx="13">
                    <c:v>Center Top</c:v>
                  </c:pt>
                  <c:pt idx="14">
                    <c:v>Right Top</c:v>
                  </c:pt>
                  <c:pt idx="15">
                    <c:v>Left Top</c:v>
                  </c:pt>
                  <c:pt idx="16">
                    <c:v>Center Top</c:v>
                  </c:pt>
                  <c:pt idx="17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  <c:pt idx="9">
                    <c:v>5</c:v>
                  </c:pt>
                  <c:pt idx="10">
                    <c:v>5</c:v>
                  </c:pt>
                  <c:pt idx="11">
                    <c:v>5</c:v>
                  </c:pt>
                  <c:pt idx="12">
                    <c:v>5</c:v>
                  </c:pt>
                  <c:pt idx="13">
                    <c:v>5</c:v>
                  </c:pt>
                  <c:pt idx="14">
                    <c:v>5</c:v>
                  </c:pt>
                  <c:pt idx="15">
                    <c:v>5</c:v>
                  </c:pt>
                  <c:pt idx="16">
                    <c:v>5</c:v>
                  </c:pt>
                  <c:pt idx="17">
                    <c:v>5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  <c:pt idx="9">
                    <c:v>16</c:v>
                  </c:pt>
                  <c:pt idx="10">
                    <c:v>16</c:v>
                  </c:pt>
                  <c:pt idx="11">
                    <c:v>16</c:v>
                  </c:pt>
                  <c:pt idx="12">
                    <c:v>25</c:v>
                  </c:pt>
                  <c:pt idx="13">
                    <c:v>25</c:v>
                  </c:pt>
                  <c:pt idx="14">
                    <c:v>25</c:v>
                  </c:pt>
                  <c:pt idx="15">
                    <c:v>35</c:v>
                  </c:pt>
                  <c:pt idx="16">
                    <c:v>35</c:v>
                  </c:pt>
                  <c:pt idx="17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  <c:pt idx="9">
                    <c:v>8</c:v>
                  </c:pt>
                  <c:pt idx="10">
                    <c:v>8</c:v>
                  </c:pt>
                  <c:pt idx="11">
                    <c:v>8</c:v>
                  </c:pt>
                  <c:pt idx="12">
                    <c:v>8</c:v>
                  </c:pt>
                  <c:pt idx="13">
                    <c:v>8</c:v>
                  </c:pt>
                  <c:pt idx="14">
                    <c:v>8</c:v>
                  </c:pt>
                  <c:pt idx="15">
                    <c:v>8</c:v>
                  </c:pt>
                  <c:pt idx="16">
                    <c:v>8</c:v>
                  </c:pt>
                  <c:pt idx="17">
                    <c:v>8</c:v>
                  </c:pt>
                </c:lvl>
              </c:multiLvlStrCache>
            </c:multiLvlStrRef>
          </c:cat>
          <c:val>
            <c:numRef>
              <c:f>'9x1_20181012_LODadded'!$I$2:$I$73</c:f>
              <c:numCache>
                <c:formatCode>General</c:formatCode>
                <c:ptCount val="18"/>
                <c:pt idx="0">
                  <c:v>89.864000000000004</c:v>
                </c:pt>
                <c:pt idx="1">
                  <c:v>134.74700000000001</c:v>
                </c:pt>
                <c:pt idx="2">
                  <c:v>46.445999999999998</c:v>
                </c:pt>
                <c:pt idx="3">
                  <c:v>81.528999999999996</c:v>
                </c:pt>
                <c:pt idx="4">
                  <c:v>116.67400000000001</c:v>
                </c:pt>
                <c:pt idx="5">
                  <c:v>63.771999999999998</c:v>
                </c:pt>
                <c:pt idx="6">
                  <c:v>47.000999999999998</c:v>
                </c:pt>
                <c:pt idx="7">
                  <c:v>68.126000000000005</c:v>
                </c:pt>
                <c:pt idx="8">
                  <c:v>42.292999999999999</c:v>
                </c:pt>
                <c:pt idx="9">
                  <c:v>99.123000000000005</c:v>
                </c:pt>
                <c:pt idx="10">
                  <c:v>173.65</c:v>
                </c:pt>
                <c:pt idx="11">
                  <c:v>87.872</c:v>
                </c:pt>
                <c:pt idx="12">
                  <c:v>141.184</c:v>
                </c:pt>
                <c:pt idx="13">
                  <c:v>169.09100000000001</c:v>
                </c:pt>
                <c:pt idx="14">
                  <c:v>128.34100000000001</c:v>
                </c:pt>
                <c:pt idx="15">
                  <c:v>94.524000000000001</c:v>
                </c:pt>
                <c:pt idx="16">
                  <c:v>124.724</c:v>
                </c:pt>
                <c:pt idx="17">
                  <c:v>105.292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DF8-4468-B25D-0259C0B5CC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25.922000000000001</c:v>
                      </c:pt>
                      <c:pt idx="1">
                        <c:v>16.513000000000002</c:v>
                      </c:pt>
                      <c:pt idx="2">
                        <c:v>19.902999999999999</c:v>
                      </c:pt>
                      <c:pt idx="3">
                        <c:v>8.1959999999999997</c:v>
                      </c:pt>
                      <c:pt idx="4">
                        <c:v>5.8920000000000003</c:v>
                      </c:pt>
                      <c:pt idx="5">
                        <c:v>5.2249999999999996</c:v>
                      </c:pt>
                      <c:pt idx="6">
                        <c:v>6.8929999999999998</c:v>
                      </c:pt>
                      <c:pt idx="7">
                        <c:v>6.1239999999999997</c:v>
                      </c:pt>
                      <c:pt idx="8">
                        <c:v>5.835</c:v>
                      </c:pt>
                      <c:pt idx="9">
                        <c:v>58.357999999999997</c:v>
                      </c:pt>
                      <c:pt idx="10">
                        <c:v>38.027000000000001</c:v>
                      </c:pt>
                      <c:pt idx="11">
                        <c:v>47.167999999999999</c:v>
                      </c:pt>
                      <c:pt idx="12">
                        <c:v>17.725000000000001</c:v>
                      </c:pt>
                      <c:pt idx="13">
                        <c:v>12.305999999999999</c:v>
                      </c:pt>
                      <c:pt idx="14">
                        <c:v>10.803000000000001</c:v>
                      </c:pt>
                      <c:pt idx="15">
                        <c:v>14.718</c:v>
                      </c:pt>
                      <c:pt idx="16">
                        <c:v>12.086</c:v>
                      </c:pt>
                      <c:pt idx="17">
                        <c:v>12.282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DF8-4468-B25D-0259C0B5CC3A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1.849</c:v>
                      </c:pt>
                      <c:pt idx="1">
                        <c:v>1.6</c:v>
                      </c:pt>
                      <c:pt idx="2">
                        <c:v>1.631</c:v>
                      </c:pt>
                      <c:pt idx="3">
                        <c:v>2.093</c:v>
                      </c:pt>
                      <c:pt idx="4">
                        <c:v>1.5209999999999999</c:v>
                      </c:pt>
                      <c:pt idx="5">
                        <c:v>0.96199999999999997</c:v>
                      </c:pt>
                      <c:pt idx="6">
                        <c:v>1.0369999999999999</c:v>
                      </c:pt>
                      <c:pt idx="7">
                        <c:v>1.1759999999999999</c:v>
                      </c:pt>
                      <c:pt idx="8">
                        <c:v>1.038</c:v>
                      </c:pt>
                      <c:pt idx="9">
                        <c:v>3.3319999999999999</c:v>
                      </c:pt>
                      <c:pt idx="10">
                        <c:v>2.8340000000000001</c:v>
                      </c:pt>
                      <c:pt idx="11">
                        <c:v>2.8359999999999999</c:v>
                      </c:pt>
                      <c:pt idx="12">
                        <c:v>2.1970000000000001</c:v>
                      </c:pt>
                      <c:pt idx="13">
                        <c:v>2.8410000000000002</c:v>
                      </c:pt>
                      <c:pt idx="14">
                        <c:v>1.5840000000000001</c:v>
                      </c:pt>
                      <c:pt idx="15">
                        <c:v>3.9359999999999999</c:v>
                      </c:pt>
                      <c:pt idx="16">
                        <c:v>3.278</c:v>
                      </c:pt>
                      <c:pt idx="17">
                        <c:v>1.506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DF8-4468-B25D-0259C0B5CC3A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  <c:pt idx="9">
                        <c:v>1</c:v>
                      </c:pt>
                      <c:pt idx="10">
                        <c:v>1</c:v>
                      </c:pt>
                      <c:pt idx="11">
                        <c:v>1</c:v>
                      </c:pt>
                      <c:pt idx="12">
                        <c:v>1</c:v>
                      </c:pt>
                      <c:pt idx="13">
                        <c:v>1</c:v>
                      </c:pt>
                      <c:pt idx="14">
                        <c:v>1</c:v>
                      </c:pt>
                      <c:pt idx="15">
                        <c:v>1</c:v>
                      </c:pt>
                      <c:pt idx="16">
                        <c:v>1</c:v>
                      </c:pt>
                      <c:pt idx="17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DF8-4468-B25D-0259C0B5CC3A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14.363</c:v>
                      </c:pt>
                      <c:pt idx="1">
                        <c:v>23.887</c:v>
                      </c:pt>
                      <c:pt idx="2">
                        <c:v>8.6470000000000002</c:v>
                      </c:pt>
                      <c:pt idx="3">
                        <c:v>8.6440000000000001</c:v>
                      </c:pt>
                      <c:pt idx="4">
                        <c:v>35.533000000000001</c:v>
                      </c:pt>
                      <c:pt idx="5">
                        <c:v>24.039000000000001</c:v>
                      </c:pt>
                      <c:pt idx="6">
                        <c:v>13.766</c:v>
                      </c:pt>
                      <c:pt idx="7">
                        <c:v>19.122</c:v>
                      </c:pt>
                      <c:pt idx="8">
                        <c:v>13.55</c:v>
                      </c:pt>
                      <c:pt idx="9">
                        <c:v>8.1590000000000007</c:v>
                      </c:pt>
                      <c:pt idx="10">
                        <c:v>18.981999999999999</c:v>
                      </c:pt>
                      <c:pt idx="11">
                        <c:v>10.262</c:v>
                      </c:pt>
                      <c:pt idx="12">
                        <c:v>18.411999999999999</c:v>
                      </c:pt>
                      <c:pt idx="13">
                        <c:v>34.813000000000002</c:v>
                      </c:pt>
                      <c:pt idx="14">
                        <c:v>27.896999999999998</c:v>
                      </c:pt>
                      <c:pt idx="15">
                        <c:v>17.228000000000002</c:v>
                      </c:pt>
                      <c:pt idx="16">
                        <c:v>14.021000000000001</c:v>
                      </c:pt>
                      <c:pt idx="17">
                        <c:v>21.49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CDF8-4468-B25D-0259C0B5CC3A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69.622</c:v>
                      </c:pt>
                      <c:pt idx="1">
                        <c:v>41.863999999999997</c:v>
                      </c:pt>
                      <c:pt idx="2">
                        <c:v>115.645</c:v>
                      </c:pt>
                      <c:pt idx="3">
                        <c:v>115.687</c:v>
                      </c:pt>
                      <c:pt idx="4">
                        <c:v>28.143000000000001</c:v>
                      </c:pt>
                      <c:pt idx="5">
                        <c:v>41.6</c:v>
                      </c:pt>
                      <c:pt idx="6">
                        <c:v>72.644000000000005</c:v>
                      </c:pt>
                      <c:pt idx="7">
                        <c:v>52.295999999999999</c:v>
                      </c:pt>
                      <c:pt idx="8">
                        <c:v>73.802999999999997</c:v>
                      </c:pt>
                      <c:pt idx="9">
                        <c:v>122.56100000000001</c:v>
                      </c:pt>
                      <c:pt idx="10">
                        <c:v>52.68</c:v>
                      </c:pt>
                      <c:pt idx="11">
                        <c:v>97.444999999999993</c:v>
                      </c:pt>
                      <c:pt idx="12">
                        <c:v>54.313000000000002</c:v>
                      </c:pt>
                      <c:pt idx="13">
                        <c:v>28.725000000000001</c:v>
                      </c:pt>
                      <c:pt idx="14">
                        <c:v>35.847000000000001</c:v>
                      </c:pt>
                      <c:pt idx="15">
                        <c:v>58.045000000000002</c:v>
                      </c:pt>
                      <c:pt idx="16">
                        <c:v>71.319000000000003</c:v>
                      </c:pt>
                      <c:pt idx="17">
                        <c:v>46.533000000000001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CDF8-4468-B25D-0259C0B5CC3A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Middle Row Signal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'9x3_20181012_LODadded'!$I$1</c:f>
              <c:strCache>
                <c:ptCount val="1"/>
                <c:pt idx="0">
                  <c:v>Mean Signal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f>'9x3_20181012_LODadded'!$B$2:$E$82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'9x3_20181012_LODadded'!$I$2:$I$82</c:f>
              <c:numCache>
                <c:formatCode>General</c:formatCode>
                <c:ptCount val="9"/>
                <c:pt idx="0">
                  <c:v>101.044</c:v>
                </c:pt>
                <c:pt idx="1">
                  <c:v>133.74199999999999</c:v>
                </c:pt>
                <c:pt idx="2">
                  <c:v>79.147000000000006</c:v>
                </c:pt>
                <c:pt idx="3">
                  <c:v>118.97799999999999</c:v>
                </c:pt>
                <c:pt idx="4">
                  <c:v>136.08000000000001</c:v>
                </c:pt>
                <c:pt idx="5">
                  <c:v>53.390999999999998</c:v>
                </c:pt>
                <c:pt idx="6">
                  <c:v>65.453000000000003</c:v>
                </c:pt>
                <c:pt idx="7">
                  <c:v>56.058</c:v>
                </c:pt>
                <c:pt idx="8">
                  <c:v>31.742000000000001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D2A5-46D0-9B4D-FFF82DA7AD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'9x3_20181012_LODadded'!$F$2:$F$82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27.58</c:v>
                      </c:pt>
                      <c:pt idx="1">
                        <c:v>25.452999999999999</c:v>
                      </c:pt>
                      <c:pt idx="2">
                        <c:v>18.218</c:v>
                      </c:pt>
                      <c:pt idx="3">
                        <c:v>16.893000000000001</c:v>
                      </c:pt>
                      <c:pt idx="4">
                        <c:v>13.84</c:v>
                      </c:pt>
                      <c:pt idx="5">
                        <c:v>9.1620000000000008</c:v>
                      </c:pt>
                      <c:pt idx="6">
                        <c:v>9.4130000000000003</c:v>
                      </c:pt>
                      <c:pt idx="7">
                        <c:v>10.151</c:v>
                      </c:pt>
                      <c:pt idx="8">
                        <c:v>8.7270000000000003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D2A5-46D0-9B4D-FFF82DA7AD03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'9x3_20181012_LODadded'!$G$2:$G$82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2.609</c:v>
                      </c:pt>
                      <c:pt idx="1">
                        <c:v>3.1960000000000002</c:v>
                      </c:pt>
                      <c:pt idx="2">
                        <c:v>2.3719999999999999</c:v>
                      </c:pt>
                      <c:pt idx="3">
                        <c:v>4.173</c:v>
                      </c:pt>
                      <c:pt idx="4">
                        <c:v>2.069</c:v>
                      </c:pt>
                      <c:pt idx="5">
                        <c:v>1.39</c:v>
                      </c:pt>
                      <c:pt idx="6">
                        <c:v>1.478</c:v>
                      </c:pt>
                      <c:pt idx="7">
                        <c:v>1.4419999999999999</c:v>
                      </c:pt>
                      <c:pt idx="8">
                        <c:v>1.22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D2A5-46D0-9B4D-FFF82DA7AD03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'9x3_20181012_LODadded'!$H$2:$H$82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D2A5-46D0-9B4D-FFF82DA7AD03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'9x3_20181012_LODadded'!$J$2:$J$82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12.308999999999999</c:v>
                      </c:pt>
                      <c:pt idx="1">
                        <c:v>13.188000000000001</c:v>
                      </c:pt>
                      <c:pt idx="2">
                        <c:v>15.18</c:v>
                      </c:pt>
                      <c:pt idx="3">
                        <c:v>6.6970000000000001</c:v>
                      </c:pt>
                      <c:pt idx="4">
                        <c:v>23.561</c:v>
                      </c:pt>
                      <c:pt idx="5">
                        <c:v>14.657</c:v>
                      </c:pt>
                      <c:pt idx="6">
                        <c:v>18.684999999999999</c:v>
                      </c:pt>
                      <c:pt idx="7">
                        <c:v>11.500999999999999</c:v>
                      </c:pt>
                      <c:pt idx="8">
                        <c:v>7.7910000000000004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D2A5-46D0-9B4D-FFF82DA7AD03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'9x3_20181012_LODadded'!$K$2:$K$82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81.241</c:v>
                      </c:pt>
                      <c:pt idx="1">
                        <c:v>75.828000000000003</c:v>
                      </c:pt>
                      <c:pt idx="2">
                        <c:v>65.876999999999995</c:v>
                      </c:pt>
                      <c:pt idx="3">
                        <c:v>149.316</c:v>
                      </c:pt>
                      <c:pt idx="4">
                        <c:v>42.442999999999998</c:v>
                      </c:pt>
                      <c:pt idx="5">
                        <c:v>68.227000000000004</c:v>
                      </c:pt>
                      <c:pt idx="6">
                        <c:v>53.52</c:v>
                      </c:pt>
                      <c:pt idx="7">
                        <c:v>86.945999999999998</c:v>
                      </c:pt>
                      <c:pt idx="8">
                        <c:v>128.35300000000001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D2A5-46D0-9B4D-FFF82DA7AD03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'9x3_20181012_LODadded'!$L$2:$L$82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155.71100000000001</c:v>
                      </c:pt>
                      <c:pt idx="1">
                        <c:v>193.476</c:v>
                      </c:pt>
                      <c:pt idx="2">
                        <c:v>137.68</c:v>
                      </c:pt>
                      <c:pt idx="3">
                        <c:v>182.71100000000001</c:v>
                      </c:pt>
                      <c:pt idx="4">
                        <c:v>197.547</c:v>
                      </c:pt>
                      <c:pt idx="5">
                        <c:v>148.05799999999999</c:v>
                      </c:pt>
                      <c:pt idx="6">
                        <c:v>124.72</c:v>
                      </c:pt>
                      <c:pt idx="7">
                        <c:v>112.191</c:v>
                      </c:pt>
                      <c:pt idx="8">
                        <c:v>108.07599999999999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D2A5-46D0-9B4D-FFF82DA7AD03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'9x3_20181012_LODadded'!$M$2:$M$82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18.968</c:v>
                      </c:pt>
                      <c:pt idx="1">
                        <c:v>19.077999999999999</c:v>
                      </c:pt>
                      <c:pt idx="2">
                        <c:v>26.405999999999999</c:v>
                      </c:pt>
                      <c:pt idx="3">
                        <c:v>10.285</c:v>
                      </c:pt>
                      <c:pt idx="4">
                        <c:v>34.204000000000001</c:v>
                      </c:pt>
                      <c:pt idx="5">
                        <c:v>40.645000000000003</c:v>
                      </c:pt>
                      <c:pt idx="6">
                        <c:v>35.603000000000002</c:v>
                      </c:pt>
                      <c:pt idx="7">
                        <c:v>23.018000000000001</c:v>
                      </c:pt>
                      <c:pt idx="8">
                        <c:v>26.527000000000001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D2A5-46D0-9B4D-FFF82DA7AD03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'9x3_20181012_LODadded'!$N$2:$N$82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263.59699999999998</c:v>
                      </c:pt>
                      <c:pt idx="1">
                        <c:v>262.08499999999998</c:v>
                      </c:pt>
                      <c:pt idx="2">
                        <c:v>189.34899999999999</c:v>
                      </c:pt>
                      <c:pt idx="3">
                        <c:v>486.15600000000001</c:v>
                      </c:pt>
                      <c:pt idx="4">
                        <c:v>146.184</c:v>
                      </c:pt>
                      <c:pt idx="5">
                        <c:v>123.017</c:v>
                      </c:pt>
                      <c:pt idx="6">
                        <c:v>140.43700000000001</c:v>
                      </c:pt>
                      <c:pt idx="7">
                        <c:v>217.21899999999999</c:v>
                      </c:pt>
                      <c:pt idx="8">
                        <c:v>188.489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D2A5-46D0-9B4D-FFF82DA7AD03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'9x3_20181012_LODadded'!$O$2:$O$82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116</c:v>
                      </c:pt>
                      <c:pt idx="1">
                        <c:v>109</c:v>
                      </c:pt>
                      <c:pt idx="2">
                        <c:v>111</c:v>
                      </c:pt>
                      <c:pt idx="3">
                        <c:v>115</c:v>
                      </c:pt>
                      <c:pt idx="4">
                        <c:v>112</c:v>
                      </c:pt>
                      <c:pt idx="5">
                        <c:v>99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D2A5-46D0-9B4D-FFF82DA7AD03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'9x3_20181012_LODadded'!$P$2:$P$82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203.77799999999999</c:v>
                      </c:pt>
                      <c:pt idx="1">
                        <c:v>228.27600000000001</c:v>
                      </c:pt>
                      <c:pt idx="2">
                        <c:v>189.81299999999999</c:v>
                      </c:pt>
                      <c:pt idx="3">
                        <c:v>231.64400000000001</c:v>
                      </c:pt>
                      <c:pt idx="4">
                        <c:v>238.28</c:v>
                      </c:pt>
                      <c:pt idx="5">
                        <c:v>204.32400000000001</c:v>
                      </c:pt>
                      <c:pt idx="6">
                        <c:v>167.18700000000001</c:v>
                      </c:pt>
                      <c:pt idx="7">
                        <c:v>188.124</c:v>
                      </c:pt>
                      <c:pt idx="8">
                        <c:v>149.476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D2A5-46D0-9B4D-FFF82DA7AD03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'9x3_20181012_LODadded'!$Q$2:$Q$82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24.824000000000002</c:v>
                      </c:pt>
                      <c:pt idx="1">
                        <c:v>22.509</c:v>
                      </c:pt>
                      <c:pt idx="2">
                        <c:v>36.405000000000001</c:v>
                      </c:pt>
                      <c:pt idx="3">
                        <c:v>13.039</c:v>
                      </c:pt>
                      <c:pt idx="4">
                        <c:v>41.256</c:v>
                      </c:pt>
                      <c:pt idx="5">
                        <c:v>56.091000000000001</c:v>
                      </c:pt>
                      <c:pt idx="6">
                        <c:v>47.725999999999999</c:v>
                      </c:pt>
                      <c:pt idx="7">
                        <c:v>38.597000000000001</c:v>
                      </c:pt>
                      <c:pt idx="8">
                        <c:v>36.688000000000002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D2A5-46D0-9B4D-FFF82DA7AD03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'9x3_20181012_LODadded'!$R$2:$R$82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402.84</c:v>
                      </c:pt>
                      <c:pt idx="1">
                        <c:v>444.26100000000002</c:v>
                      </c:pt>
                      <c:pt idx="2">
                        <c:v>274.68599999999998</c:v>
                      </c:pt>
                      <c:pt idx="3">
                        <c:v>766.91800000000001</c:v>
                      </c:pt>
                      <c:pt idx="4">
                        <c:v>242.38800000000001</c:v>
                      </c:pt>
                      <c:pt idx="5">
                        <c:v>178.28200000000001</c:v>
                      </c:pt>
                      <c:pt idx="6">
                        <c:v>209.529</c:v>
                      </c:pt>
                      <c:pt idx="7">
                        <c:v>259.08499999999998</c:v>
                      </c:pt>
                      <c:pt idx="8">
                        <c:v>272.56799999999998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D2A5-46D0-9B4D-FFF82DA7AD03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'9x3_20181012_LODadded'!$S$2:$S$82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109</c:v>
                      </c:pt>
                      <c:pt idx="3">
                        <c:v>114</c:v>
                      </c:pt>
                      <c:pt idx="4">
                        <c:v>110</c:v>
                      </c:pt>
                      <c:pt idx="5">
                        <c:v>108</c:v>
                      </c:pt>
                      <c:pt idx="6">
                        <c:v>111</c:v>
                      </c:pt>
                      <c:pt idx="7">
                        <c:v>96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D2A5-46D0-9B4D-FFF82DA7AD03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'9x3_20181012_LODadded'!$T$2:$T$82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D2A5-46D0-9B4D-FFF82DA7AD03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Middle Row Signal Comparison – 2/5sec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'9x1_20181012_LODadded'!$I$1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18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  <c:pt idx="9">
                    <c:v>Left Middle</c:v>
                  </c:pt>
                  <c:pt idx="10">
                    <c:v>Center Middle</c:v>
                  </c:pt>
                  <c:pt idx="11">
                    <c:v>Right Middle</c:v>
                  </c:pt>
                  <c:pt idx="12">
                    <c:v>Left Middle</c:v>
                  </c:pt>
                  <c:pt idx="13">
                    <c:v>Center Middle</c:v>
                  </c:pt>
                  <c:pt idx="14">
                    <c:v>Right Middle</c:v>
                  </c:pt>
                  <c:pt idx="15">
                    <c:v>Left Middle</c:v>
                  </c:pt>
                  <c:pt idx="16">
                    <c:v>Center Middle</c:v>
                  </c:pt>
                  <c:pt idx="17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  <c:pt idx="9">
                    <c:v>5</c:v>
                  </c:pt>
                  <c:pt idx="10">
                    <c:v>5</c:v>
                  </c:pt>
                  <c:pt idx="11">
                    <c:v>5</c:v>
                  </c:pt>
                  <c:pt idx="12">
                    <c:v>5</c:v>
                  </c:pt>
                  <c:pt idx="13">
                    <c:v>5</c:v>
                  </c:pt>
                  <c:pt idx="14">
                    <c:v>5</c:v>
                  </c:pt>
                  <c:pt idx="15">
                    <c:v>5</c:v>
                  </c:pt>
                  <c:pt idx="16">
                    <c:v>5</c:v>
                  </c:pt>
                  <c:pt idx="17">
                    <c:v>5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  <c:pt idx="9">
                    <c:v>16</c:v>
                  </c:pt>
                  <c:pt idx="10">
                    <c:v>16</c:v>
                  </c:pt>
                  <c:pt idx="11">
                    <c:v>16</c:v>
                  </c:pt>
                  <c:pt idx="12">
                    <c:v>25</c:v>
                  </c:pt>
                  <c:pt idx="13">
                    <c:v>25</c:v>
                  </c:pt>
                  <c:pt idx="14">
                    <c:v>25</c:v>
                  </c:pt>
                  <c:pt idx="15">
                    <c:v>35</c:v>
                  </c:pt>
                  <c:pt idx="16">
                    <c:v>35</c:v>
                  </c:pt>
                  <c:pt idx="17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  <c:pt idx="9">
                    <c:v>8</c:v>
                  </c:pt>
                  <c:pt idx="10">
                    <c:v>8</c:v>
                  </c:pt>
                  <c:pt idx="11">
                    <c:v>8</c:v>
                  </c:pt>
                  <c:pt idx="12">
                    <c:v>8</c:v>
                  </c:pt>
                  <c:pt idx="13">
                    <c:v>8</c:v>
                  </c:pt>
                  <c:pt idx="14">
                    <c:v>8</c:v>
                  </c:pt>
                  <c:pt idx="15">
                    <c:v>8</c:v>
                  </c:pt>
                  <c:pt idx="16">
                    <c:v>8</c:v>
                  </c:pt>
                  <c:pt idx="17">
                    <c:v>8</c:v>
                  </c:pt>
                </c:lvl>
              </c:multiLvlStrCache>
            </c:multiLvlStrRef>
          </c:cat>
          <c:val>
            <c:numRef>
              <c:f>'9x1_20181012_LODadded'!$I$2:$I$73</c:f>
              <c:numCache>
                <c:formatCode>General</c:formatCode>
                <c:ptCount val="18"/>
                <c:pt idx="0">
                  <c:v>94.366</c:v>
                </c:pt>
                <c:pt idx="1">
                  <c:v>127.47</c:v>
                </c:pt>
                <c:pt idx="2">
                  <c:v>70.430000000000007</c:v>
                </c:pt>
                <c:pt idx="3">
                  <c:v>105.22799999999999</c:v>
                </c:pt>
                <c:pt idx="4">
                  <c:v>110.70699999999999</c:v>
                </c:pt>
                <c:pt idx="5">
                  <c:v>70.459999999999994</c:v>
                </c:pt>
                <c:pt idx="6">
                  <c:v>57.539000000000001</c:v>
                </c:pt>
                <c:pt idx="7">
                  <c:v>78.12</c:v>
                </c:pt>
                <c:pt idx="8">
                  <c:v>52.984000000000002</c:v>
                </c:pt>
                <c:pt idx="9">
                  <c:v>107.557</c:v>
                </c:pt>
                <c:pt idx="10">
                  <c:v>173.48400000000001</c:v>
                </c:pt>
                <c:pt idx="11">
                  <c:v>110.82299999999999</c:v>
                </c:pt>
                <c:pt idx="12">
                  <c:v>136.304</c:v>
                </c:pt>
                <c:pt idx="13">
                  <c:v>155.44200000000001</c:v>
                </c:pt>
                <c:pt idx="14">
                  <c:v>129.727</c:v>
                </c:pt>
                <c:pt idx="15">
                  <c:v>109.264</c:v>
                </c:pt>
                <c:pt idx="16">
                  <c:v>135.65700000000001</c:v>
                </c:pt>
                <c:pt idx="17">
                  <c:v>111.111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55B9-4205-85CA-C3592B572F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21.75</c:v>
                      </c:pt>
                      <c:pt idx="1">
                        <c:v>20.167999999999999</c:v>
                      </c:pt>
                      <c:pt idx="2">
                        <c:v>17.402000000000001</c:v>
                      </c:pt>
                      <c:pt idx="3">
                        <c:v>10.487</c:v>
                      </c:pt>
                      <c:pt idx="4">
                        <c:v>6.45</c:v>
                      </c:pt>
                      <c:pt idx="5">
                        <c:v>5.657</c:v>
                      </c:pt>
                      <c:pt idx="6">
                        <c:v>7.0620000000000003</c:v>
                      </c:pt>
                      <c:pt idx="7">
                        <c:v>6.0869999999999997</c:v>
                      </c:pt>
                      <c:pt idx="8">
                        <c:v>5.8230000000000004</c:v>
                      </c:pt>
                      <c:pt idx="9">
                        <c:v>49.283000000000001</c:v>
                      </c:pt>
                      <c:pt idx="10">
                        <c:v>44.686999999999998</c:v>
                      </c:pt>
                      <c:pt idx="11">
                        <c:v>39.314999999999998</c:v>
                      </c:pt>
                      <c:pt idx="12">
                        <c:v>23.695</c:v>
                      </c:pt>
                      <c:pt idx="13">
                        <c:v>14.928000000000001</c:v>
                      </c:pt>
                      <c:pt idx="14">
                        <c:v>12.657</c:v>
                      </c:pt>
                      <c:pt idx="15">
                        <c:v>14.483000000000001</c:v>
                      </c:pt>
                      <c:pt idx="16">
                        <c:v>12.208</c:v>
                      </c:pt>
                      <c:pt idx="17">
                        <c:v>12.372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55B9-4205-85CA-C3592B572FF4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2.1040000000000001</c:v>
                      </c:pt>
                      <c:pt idx="1">
                        <c:v>1.927</c:v>
                      </c:pt>
                      <c:pt idx="2">
                        <c:v>1.831</c:v>
                      </c:pt>
                      <c:pt idx="3">
                        <c:v>1.3620000000000001</c:v>
                      </c:pt>
                      <c:pt idx="4">
                        <c:v>1.073</c:v>
                      </c:pt>
                      <c:pt idx="5">
                        <c:v>0.996</c:v>
                      </c:pt>
                      <c:pt idx="6">
                        <c:v>1.327</c:v>
                      </c:pt>
                      <c:pt idx="7">
                        <c:v>1.248</c:v>
                      </c:pt>
                      <c:pt idx="8">
                        <c:v>1.0169999999999999</c:v>
                      </c:pt>
                      <c:pt idx="9">
                        <c:v>2.9279999999999999</c:v>
                      </c:pt>
                      <c:pt idx="10">
                        <c:v>2.895</c:v>
                      </c:pt>
                      <c:pt idx="11">
                        <c:v>3.1120000000000001</c:v>
                      </c:pt>
                      <c:pt idx="12">
                        <c:v>3.06</c:v>
                      </c:pt>
                      <c:pt idx="13">
                        <c:v>3.8780000000000001</c:v>
                      </c:pt>
                      <c:pt idx="14">
                        <c:v>1.4239999999999999</c:v>
                      </c:pt>
                      <c:pt idx="15">
                        <c:v>1.9370000000000001</c:v>
                      </c:pt>
                      <c:pt idx="16">
                        <c:v>1.778</c:v>
                      </c:pt>
                      <c:pt idx="17">
                        <c:v>1.4039999999999999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55B9-4205-85CA-C3592B572FF4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  <c:pt idx="9">
                        <c:v>1</c:v>
                      </c:pt>
                      <c:pt idx="10">
                        <c:v>1</c:v>
                      </c:pt>
                      <c:pt idx="11">
                        <c:v>1</c:v>
                      </c:pt>
                      <c:pt idx="12">
                        <c:v>1</c:v>
                      </c:pt>
                      <c:pt idx="13">
                        <c:v>1</c:v>
                      </c:pt>
                      <c:pt idx="14">
                        <c:v>1</c:v>
                      </c:pt>
                      <c:pt idx="15">
                        <c:v>1</c:v>
                      </c:pt>
                      <c:pt idx="16">
                        <c:v>1</c:v>
                      </c:pt>
                      <c:pt idx="17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55B9-4205-85CA-C3592B572FF4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13.03</c:v>
                      </c:pt>
                      <c:pt idx="1">
                        <c:v>20.43</c:v>
                      </c:pt>
                      <c:pt idx="2">
                        <c:v>11.513</c:v>
                      </c:pt>
                      <c:pt idx="3">
                        <c:v>21.734000000000002</c:v>
                      </c:pt>
                      <c:pt idx="4">
                        <c:v>33.572000000000003</c:v>
                      </c:pt>
                      <c:pt idx="5">
                        <c:v>25.013000000000002</c:v>
                      </c:pt>
                      <c:pt idx="6">
                        <c:v>14.576000000000001</c:v>
                      </c:pt>
                      <c:pt idx="7">
                        <c:v>21.385999999999999</c:v>
                      </c:pt>
                      <c:pt idx="8">
                        <c:v>19.847000000000001</c:v>
                      </c:pt>
                      <c:pt idx="9">
                        <c:v>12.013</c:v>
                      </c:pt>
                      <c:pt idx="10">
                        <c:v>17.87</c:v>
                      </c:pt>
                      <c:pt idx="11">
                        <c:v>11.43</c:v>
                      </c:pt>
                      <c:pt idx="12">
                        <c:v>18.524000000000001</c:v>
                      </c:pt>
                      <c:pt idx="13">
                        <c:v>30.007999999999999</c:v>
                      </c:pt>
                      <c:pt idx="14">
                        <c:v>34.289000000000001</c:v>
                      </c:pt>
                      <c:pt idx="15">
                        <c:v>18.183</c:v>
                      </c:pt>
                      <c:pt idx="16">
                        <c:v>24</c:v>
                      </c:pt>
                      <c:pt idx="17">
                        <c:v>24.045000000000002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55B9-4205-85CA-C3592B572FF4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76.745999999999995</c:v>
                      </c:pt>
                      <c:pt idx="1">
                        <c:v>48.948999999999998</c:v>
                      </c:pt>
                      <c:pt idx="2">
                        <c:v>86.855000000000004</c:v>
                      </c:pt>
                      <c:pt idx="3">
                        <c:v>46.011000000000003</c:v>
                      </c:pt>
                      <c:pt idx="4">
                        <c:v>29.786999999999999</c:v>
                      </c:pt>
                      <c:pt idx="5">
                        <c:v>39.978999999999999</c:v>
                      </c:pt>
                      <c:pt idx="6">
                        <c:v>68.606999999999999</c:v>
                      </c:pt>
                      <c:pt idx="7">
                        <c:v>46.76</c:v>
                      </c:pt>
                      <c:pt idx="8">
                        <c:v>50.384999999999998</c:v>
                      </c:pt>
                      <c:pt idx="9">
                        <c:v>83.242999999999995</c:v>
                      </c:pt>
                      <c:pt idx="10">
                        <c:v>55.96</c:v>
                      </c:pt>
                      <c:pt idx="11">
                        <c:v>87.489000000000004</c:v>
                      </c:pt>
                      <c:pt idx="12">
                        <c:v>53.984999999999999</c:v>
                      </c:pt>
                      <c:pt idx="13">
                        <c:v>33.323999999999998</c:v>
                      </c:pt>
                      <c:pt idx="14">
                        <c:v>29.164000000000001</c:v>
                      </c:pt>
                      <c:pt idx="15">
                        <c:v>54.996000000000002</c:v>
                      </c:pt>
                      <c:pt idx="16">
                        <c:v>41.665999999999997</c:v>
                      </c:pt>
                      <c:pt idx="17">
                        <c:v>41.588999999999999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55B9-4205-85CA-C3592B572FF4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2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Bottom Row Signal Comparison – 2/5sec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'9x1_20181012_LODadded'!$I$1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18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  <c:pt idx="9">
                    <c:v>Left Bottom</c:v>
                  </c:pt>
                  <c:pt idx="10">
                    <c:v>Center Bottom</c:v>
                  </c:pt>
                  <c:pt idx="11">
                    <c:v>Right Bottom</c:v>
                  </c:pt>
                  <c:pt idx="12">
                    <c:v>Left Bottom</c:v>
                  </c:pt>
                  <c:pt idx="13">
                    <c:v>Center Bottom</c:v>
                  </c:pt>
                  <c:pt idx="14">
                    <c:v>Right Bottom</c:v>
                  </c:pt>
                  <c:pt idx="15">
                    <c:v>Left Bottom</c:v>
                  </c:pt>
                  <c:pt idx="16">
                    <c:v>Center Bottom</c:v>
                  </c:pt>
                  <c:pt idx="17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  <c:pt idx="9">
                    <c:v>5</c:v>
                  </c:pt>
                  <c:pt idx="10">
                    <c:v>5</c:v>
                  </c:pt>
                  <c:pt idx="11">
                    <c:v>5</c:v>
                  </c:pt>
                  <c:pt idx="12">
                    <c:v>5</c:v>
                  </c:pt>
                  <c:pt idx="13">
                    <c:v>5</c:v>
                  </c:pt>
                  <c:pt idx="14">
                    <c:v>5</c:v>
                  </c:pt>
                  <c:pt idx="15">
                    <c:v>5</c:v>
                  </c:pt>
                  <c:pt idx="16">
                    <c:v>5</c:v>
                  </c:pt>
                  <c:pt idx="17">
                    <c:v>5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  <c:pt idx="9">
                    <c:v>16</c:v>
                  </c:pt>
                  <c:pt idx="10">
                    <c:v>16</c:v>
                  </c:pt>
                  <c:pt idx="11">
                    <c:v>16</c:v>
                  </c:pt>
                  <c:pt idx="12">
                    <c:v>25</c:v>
                  </c:pt>
                  <c:pt idx="13">
                    <c:v>25</c:v>
                  </c:pt>
                  <c:pt idx="14">
                    <c:v>25</c:v>
                  </c:pt>
                  <c:pt idx="15">
                    <c:v>35</c:v>
                  </c:pt>
                  <c:pt idx="16">
                    <c:v>35</c:v>
                  </c:pt>
                  <c:pt idx="17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  <c:pt idx="9">
                    <c:v>8</c:v>
                  </c:pt>
                  <c:pt idx="10">
                    <c:v>8</c:v>
                  </c:pt>
                  <c:pt idx="11">
                    <c:v>8</c:v>
                  </c:pt>
                  <c:pt idx="12">
                    <c:v>8</c:v>
                  </c:pt>
                  <c:pt idx="13">
                    <c:v>8</c:v>
                  </c:pt>
                  <c:pt idx="14">
                    <c:v>8</c:v>
                  </c:pt>
                  <c:pt idx="15">
                    <c:v>8</c:v>
                  </c:pt>
                  <c:pt idx="16">
                    <c:v>8</c:v>
                  </c:pt>
                  <c:pt idx="17">
                    <c:v>8</c:v>
                  </c:pt>
                </c:lvl>
              </c:multiLvlStrCache>
            </c:multiLvlStrRef>
          </c:cat>
          <c:val>
            <c:numRef>
              <c:f>'9x1_20181012_LODadded'!$I$2:$I$73</c:f>
              <c:numCache>
                <c:formatCode>General</c:formatCode>
                <c:ptCount val="18"/>
                <c:pt idx="0">
                  <c:v>101.69199999999999</c:v>
                </c:pt>
                <c:pt idx="1">
                  <c:v>137.13200000000001</c:v>
                </c:pt>
                <c:pt idx="2">
                  <c:v>69.802000000000007</c:v>
                </c:pt>
                <c:pt idx="3">
                  <c:v>106.812</c:v>
                </c:pt>
                <c:pt idx="4">
                  <c:v>114.646</c:v>
                </c:pt>
                <c:pt idx="5">
                  <c:v>65.807000000000002</c:v>
                </c:pt>
                <c:pt idx="6">
                  <c:v>53.536000000000001</c:v>
                </c:pt>
                <c:pt idx="7">
                  <c:v>84.575999999999993</c:v>
                </c:pt>
                <c:pt idx="8">
                  <c:v>53.183</c:v>
                </c:pt>
                <c:pt idx="9">
                  <c:v>126.578</c:v>
                </c:pt>
                <c:pt idx="10">
                  <c:v>178.078</c:v>
                </c:pt>
                <c:pt idx="11">
                  <c:v>123.598</c:v>
                </c:pt>
                <c:pt idx="12">
                  <c:v>154.26900000000001</c:v>
                </c:pt>
                <c:pt idx="13">
                  <c:v>176.46799999999999</c:v>
                </c:pt>
                <c:pt idx="14">
                  <c:v>133.114</c:v>
                </c:pt>
                <c:pt idx="15">
                  <c:v>112.117</c:v>
                </c:pt>
                <c:pt idx="16">
                  <c:v>144.59200000000001</c:v>
                </c:pt>
                <c:pt idx="17">
                  <c:v>113.02200000000001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01BB-4BD2-91DA-ED44188EBF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23.782</c:v>
                      </c:pt>
                      <c:pt idx="1">
                        <c:v>22.277000000000001</c:v>
                      </c:pt>
                      <c:pt idx="2">
                        <c:v>15.43</c:v>
                      </c:pt>
                      <c:pt idx="3">
                        <c:v>9.0220000000000002</c:v>
                      </c:pt>
                      <c:pt idx="4">
                        <c:v>6.5330000000000004</c:v>
                      </c:pt>
                      <c:pt idx="5">
                        <c:v>6.165</c:v>
                      </c:pt>
                      <c:pt idx="6">
                        <c:v>6.7969999999999997</c:v>
                      </c:pt>
                      <c:pt idx="7">
                        <c:v>5.657</c:v>
                      </c:pt>
                      <c:pt idx="8">
                        <c:v>6.3780000000000001</c:v>
                      </c:pt>
                      <c:pt idx="9">
                        <c:v>54.398000000000003</c:v>
                      </c:pt>
                      <c:pt idx="10">
                        <c:v>52.067</c:v>
                      </c:pt>
                      <c:pt idx="11">
                        <c:v>35.451999999999998</c:v>
                      </c:pt>
                      <c:pt idx="12">
                        <c:v>20.402000000000001</c:v>
                      </c:pt>
                      <c:pt idx="13">
                        <c:v>14.885999999999999</c:v>
                      </c:pt>
                      <c:pt idx="14">
                        <c:v>12.865</c:v>
                      </c:pt>
                      <c:pt idx="15">
                        <c:v>14.048</c:v>
                      </c:pt>
                      <c:pt idx="16">
                        <c:v>12.016999999999999</c:v>
                      </c:pt>
                      <c:pt idx="17">
                        <c:v>13.01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01BB-4BD2-91DA-ED44188EBF5E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2.0720000000000001</c:v>
                      </c:pt>
                      <c:pt idx="1">
                        <c:v>2.113</c:v>
                      </c:pt>
                      <c:pt idx="2">
                        <c:v>1.5609999999999999</c:v>
                      </c:pt>
                      <c:pt idx="3">
                        <c:v>1.284</c:v>
                      </c:pt>
                      <c:pt idx="4">
                        <c:v>0.96799999999999997</c:v>
                      </c:pt>
                      <c:pt idx="5">
                        <c:v>1.0529999999999999</c:v>
                      </c:pt>
                      <c:pt idx="6">
                        <c:v>1.077</c:v>
                      </c:pt>
                      <c:pt idx="7">
                        <c:v>0.997</c:v>
                      </c:pt>
                      <c:pt idx="8">
                        <c:v>1.1679999999999999</c:v>
                      </c:pt>
                      <c:pt idx="9">
                        <c:v>2.7330000000000001</c:v>
                      </c:pt>
                      <c:pt idx="10">
                        <c:v>3.2930000000000001</c:v>
                      </c:pt>
                      <c:pt idx="11">
                        <c:v>2.5089999999999999</c:v>
                      </c:pt>
                      <c:pt idx="12">
                        <c:v>1.9450000000000001</c:v>
                      </c:pt>
                      <c:pt idx="13">
                        <c:v>3.9969999999999999</c:v>
                      </c:pt>
                      <c:pt idx="14">
                        <c:v>1.7070000000000001</c:v>
                      </c:pt>
                      <c:pt idx="15">
                        <c:v>1.806</c:v>
                      </c:pt>
                      <c:pt idx="16">
                        <c:v>1.8480000000000001</c:v>
                      </c:pt>
                      <c:pt idx="17">
                        <c:v>1.595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01BB-4BD2-91DA-ED44188EBF5E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  <c:pt idx="9">
                        <c:v>1</c:v>
                      </c:pt>
                      <c:pt idx="10">
                        <c:v>1</c:v>
                      </c:pt>
                      <c:pt idx="11">
                        <c:v>1</c:v>
                      </c:pt>
                      <c:pt idx="12">
                        <c:v>1</c:v>
                      </c:pt>
                      <c:pt idx="13">
                        <c:v>1</c:v>
                      </c:pt>
                      <c:pt idx="14">
                        <c:v>1</c:v>
                      </c:pt>
                      <c:pt idx="15">
                        <c:v>1</c:v>
                      </c:pt>
                      <c:pt idx="16">
                        <c:v>1</c:v>
                      </c:pt>
                      <c:pt idx="17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01BB-4BD2-91DA-ED44188EBF5E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17.161000000000001</c:v>
                      </c:pt>
                      <c:pt idx="1">
                        <c:v>22.869</c:v>
                      </c:pt>
                      <c:pt idx="2">
                        <c:v>18.132000000000001</c:v>
                      </c:pt>
                      <c:pt idx="3">
                        <c:v>29.684999999999999</c:v>
                      </c:pt>
                      <c:pt idx="4">
                        <c:v>41.494999999999997</c:v>
                      </c:pt>
                      <c:pt idx="5">
                        <c:v>19.597000000000001</c:v>
                      </c:pt>
                      <c:pt idx="6">
                        <c:v>17.98</c:v>
                      </c:pt>
                      <c:pt idx="7">
                        <c:v>28.245000000000001</c:v>
                      </c:pt>
                      <c:pt idx="8">
                        <c:v>16.036999999999999</c:v>
                      </c:pt>
                      <c:pt idx="9">
                        <c:v>16.3</c:v>
                      </c:pt>
                      <c:pt idx="10">
                        <c:v>24.956</c:v>
                      </c:pt>
                      <c:pt idx="11">
                        <c:v>19.715</c:v>
                      </c:pt>
                      <c:pt idx="12">
                        <c:v>25.646999999999998</c:v>
                      </c:pt>
                      <c:pt idx="13">
                        <c:v>37.078000000000003</c:v>
                      </c:pt>
                      <c:pt idx="14">
                        <c:v>28.219000000000001</c:v>
                      </c:pt>
                      <c:pt idx="15">
                        <c:v>21.57</c:v>
                      </c:pt>
                      <c:pt idx="16">
                        <c:v>30.771999999999998</c:v>
                      </c:pt>
                      <c:pt idx="17">
                        <c:v>22.85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01BB-4BD2-91DA-ED44188EBF5E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58.27</c:v>
                      </c:pt>
                      <c:pt idx="1">
                        <c:v>43.726999999999997</c:v>
                      </c:pt>
                      <c:pt idx="2">
                        <c:v>55.152000000000001</c:v>
                      </c:pt>
                      <c:pt idx="3">
                        <c:v>33.686999999999998</c:v>
                      </c:pt>
                      <c:pt idx="4">
                        <c:v>24.099</c:v>
                      </c:pt>
                      <c:pt idx="5">
                        <c:v>51.029000000000003</c:v>
                      </c:pt>
                      <c:pt idx="6">
                        <c:v>55.616</c:v>
                      </c:pt>
                      <c:pt idx="7">
                        <c:v>35.404000000000003</c:v>
                      </c:pt>
                      <c:pt idx="8">
                        <c:v>62.354999999999997</c:v>
                      </c:pt>
                      <c:pt idx="9">
                        <c:v>61.35</c:v>
                      </c:pt>
                      <c:pt idx="10">
                        <c:v>40.070999999999998</c:v>
                      </c:pt>
                      <c:pt idx="11">
                        <c:v>50.722000000000001</c:v>
                      </c:pt>
                      <c:pt idx="12">
                        <c:v>38.991</c:v>
                      </c:pt>
                      <c:pt idx="13">
                        <c:v>26.97</c:v>
                      </c:pt>
                      <c:pt idx="14">
                        <c:v>35.438000000000002</c:v>
                      </c:pt>
                      <c:pt idx="15">
                        <c:v>46.360999999999997</c:v>
                      </c:pt>
                      <c:pt idx="16">
                        <c:v>32.497</c:v>
                      </c:pt>
                      <c:pt idx="17">
                        <c:v>43.762999999999998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01BB-4BD2-91DA-ED44188EBF5E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2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 algn="l"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Top Row LOD Comparison – 2/5sec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 algn="l"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'9x1_20181012_LODadded'!$K$1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18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  <c:pt idx="9">
                    <c:v>Left Top</c:v>
                  </c:pt>
                  <c:pt idx="10">
                    <c:v>Center Top</c:v>
                  </c:pt>
                  <c:pt idx="11">
                    <c:v>Right Top</c:v>
                  </c:pt>
                  <c:pt idx="12">
                    <c:v>Left Top</c:v>
                  </c:pt>
                  <c:pt idx="13">
                    <c:v>Center Top</c:v>
                  </c:pt>
                  <c:pt idx="14">
                    <c:v>Right Top</c:v>
                  </c:pt>
                  <c:pt idx="15">
                    <c:v>Left Top</c:v>
                  </c:pt>
                  <c:pt idx="16">
                    <c:v>Center Top</c:v>
                  </c:pt>
                  <c:pt idx="17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  <c:pt idx="9">
                    <c:v>5</c:v>
                  </c:pt>
                  <c:pt idx="10">
                    <c:v>5</c:v>
                  </c:pt>
                  <c:pt idx="11">
                    <c:v>5</c:v>
                  </c:pt>
                  <c:pt idx="12">
                    <c:v>5</c:v>
                  </c:pt>
                  <c:pt idx="13">
                    <c:v>5</c:v>
                  </c:pt>
                  <c:pt idx="14">
                    <c:v>5</c:v>
                  </c:pt>
                  <c:pt idx="15">
                    <c:v>5</c:v>
                  </c:pt>
                  <c:pt idx="16">
                    <c:v>5</c:v>
                  </c:pt>
                  <c:pt idx="17">
                    <c:v>5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  <c:pt idx="9">
                    <c:v>16</c:v>
                  </c:pt>
                  <c:pt idx="10">
                    <c:v>16</c:v>
                  </c:pt>
                  <c:pt idx="11">
                    <c:v>16</c:v>
                  </c:pt>
                  <c:pt idx="12">
                    <c:v>25</c:v>
                  </c:pt>
                  <c:pt idx="13">
                    <c:v>25</c:v>
                  </c:pt>
                  <c:pt idx="14">
                    <c:v>25</c:v>
                  </c:pt>
                  <c:pt idx="15">
                    <c:v>35</c:v>
                  </c:pt>
                  <c:pt idx="16">
                    <c:v>35</c:v>
                  </c:pt>
                  <c:pt idx="17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  <c:pt idx="9">
                    <c:v>8</c:v>
                  </c:pt>
                  <c:pt idx="10">
                    <c:v>8</c:v>
                  </c:pt>
                  <c:pt idx="11">
                    <c:v>8</c:v>
                  </c:pt>
                  <c:pt idx="12">
                    <c:v>8</c:v>
                  </c:pt>
                  <c:pt idx="13">
                    <c:v>8</c:v>
                  </c:pt>
                  <c:pt idx="14">
                    <c:v>8</c:v>
                  </c:pt>
                  <c:pt idx="15">
                    <c:v>8</c:v>
                  </c:pt>
                  <c:pt idx="16">
                    <c:v>8</c:v>
                  </c:pt>
                  <c:pt idx="17">
                    <c:v>8</c:v>
                  </c:pt>
                </c:lvl>
              </c:multiLvlStrCache>
            </c:multiLvlStrRef>
          </c:cat>
          <c:val>
            <c:numRef>
              <c:f>'9x1_20181012_LODadded'!$K$2:$K$73</c:f>
              <c:numCache>
                <c:formatCode>General</c:formatCode>
                <c:ptCount val="18"/>
                <c:pt idx="0">
                  <c:v>69.622</c:v>
                </c:pt>
                <c:pt idx="1">
                  <c:v>41.863999999999997</c:v>
                </c:pt>
                <c:pt idx="2">
                  <c:v>115.645</c:v>
                </c:pt>
                <c:pt idx="3">
                  <c:v>115.687</c:v>
                </c:pt>
                <c:pt idx="4">
                  <c:v>28.143000000000001</c:v>
                </c:pt>
                <c:pt idx="5">
                  <c:v>41.6</c:v>
                </c:pt>
                <c:pt idx="6">
                  <c:v>72.644000000000005</c:v>
                </c:pt>
                <c:pt idx="7">
                  <c:v>52.295999999999999</c:v>
                </c:pt>
                <c:pt idx="8">
                  <c:v>73.802999999999997</c:v>
                </c:pt>
                <c:pt idx="9">
                  <c:v>122.56100000000001</c:v>
                </c:pt>
                <c:pt idx="10">
                  <c:v>52.68</c:v>
                </c:pt>
                <c:pt idx="11">
                  <c:v>97.444999999999993</c:v>
                </c:pt>
                <c:pt idx="12">
                  <c:v>54.313000000000002</c:v>
                </c:pt>
                <c:pt idx="13">
                  <c:v>28.725000000000001</c:v>
                </c:pt>
                <c:pt idx="14">
                  <c:v>35.847000000000001</c:v>
                </c:pt>
                <c:pt idx="15">
                  <c:v>58.045000000000002</c:v>
                </c:pt>
                <c:pt idx="16">
                  <c:v>71.319000000000003</c:v>
                </c:pt>
                <c:pt idx="17">
                  <c:v>46.533000000000001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5-CDF8-4468-B25D-0259C0B5CC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25.922000000000001</c:v>
                      </c:pt>
                      <c:pt idx="1">
                        <c:v>16.513000000000002</c:v>
                      </c:pt>
                      <c:pt idx="2">
                        <c:v>19.902999999999999</c:v>
                      </c:pt>
                      <c:pt idx="3">
                        <c:v>8.1959999999999997</c:v>
                      </c:pt>
                      <c:pt idx="4">
                        <c:v>5.8920000000000003</c:v>
                      </c:pt>
                      <c:pt idx="5">
                        <c:v>5.2249999999999996</c:v>
                      </c:pt>
                      <c:pt idx="6">
                        <c:v>6.8929999999999998</c:v>
                      </c:pt>
                      <c:pt idx="7">
                        <c:v>6.1239999999999997</c:v>
                      </c:pt>
                      <c:pt idx="8">
                        <c:v>5.835</c:v>
                      </c:pt>
                      <c:pt idx="9">
                        <c:v>58.357999999999997</c:v>
                      </c:pt>
                      <c:pt idx="10">
                        <c:v>38.027000000000001</c:v>
                      </c:pt>
                      <c:pt idx="11">
                        <c:v>47.167999999999999</c:v>
                      </c:pt>
                      <c:pt idx="12">
                        <c:v>17.725000000000001</c:v>
                      </c:pt>
                      <c:pt idx="13">
                        <c:v>12.305999999999999</c:v>
                      </c:pt>
                      <c:pt idx="14">
                        <c:v>10.803000000000001</c:v>
                      </c:pt>
                      <c:pt idx="15">
                        <c:v>14.718</c:v>
                      </c:pt>
                      <c:pt idx="16">
                        <c:v>12.086</c:v>
                      </c:pt>
                      <c:pt idx="17">
                        <c:v>12.282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DF8-4468-B25D-0259C0B5CC3A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1.849</c:v>
                      </c:pt>
                      <c:pt idx="1">
                        <c:v>1.6</c:v>
                      </c:pt>
                      <c:pt idx="2">
                        <c:v>1.631</c:v>
                      </c:pt>
                      <c:pt idx="3">
                        <c:v>2.093</c:v>
                      </c:pt>
                      <c:pt idx="4">
                        <c:v>1.5209999999999999</c:v>
                      </c:pt>
                      <c:pt idx="5">
                        <c:v>0.96199999999999997</c:v>
                      </c:pt>
                      <c:pt idx="6">
                        <c:v>1.0369999999999999</c:v>
                      </c:pt>
                      <c:pt idx="7">
                        <c:v>1.1759999999999999</c:v>
                      </c:pt>
                      <c:pt idx="8">
                        <c:v>1.038</c:v>
                      </c:pt>
                      <c:pt idx="9">
                        <c:v>3.3319999999999999</c:v>
                      </c:pt>
                      <c:pt idx="10">
                        <c:v>2.8340000000000001</c:v>
                      </c:pt>
                      <c:pt idx="11">
                        <c:v>2.8359999999999999</c:v>
                      </c:pt>
                      <c:pt idx="12">
                        <c:v>2.1970000000000001</c:v>
                      </c:pt>
                      <c:pt idx="13">
                        <c:v>2.8410000000000002</c:v>
                      </c:pt>
                      <c:pt idx="14">
                        <c:v>1.5840000000000001</c:v>
                      </c:pt>
                      <c:pt idx="15">
                        <c:v>3.9359999999999999</c:v>
                      </c:pt>
                      <c:pt idx="16">
                        <c:v>3.278</c:v>
                      </c:pt>
                      <c:pt idx="17">
                        <c:v>1.506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DF8-4468-B25D-0259C0B5CC3A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  <c:pt idx="9">
                        <c:v>1</c:v>
                      </c:pt>
                      <c:pt idx="10">
                        <c:v>1</c:v>
                      </c:pt>
                      <c:pt idx="11">
                        <c:v>1</c:v>
                      </c:pt>
                      <c:pt idx="12">
                        <c:v>1</c:v>
                      </c:pt>
                      <c:pt idx="13">
                        <c:v>1</c:v>
                      </c:pt>
                      <c:pt idx="14">
                        <c:v>1</c:v>
                      </c:pt>
                      <c:pt idx="15">
                        <c:v>1</c:v>
                      </c:pt>
                      <c:pt idx="16">
                        <c:v>1</c:v>
                      </c:pt>
                      <c:pt idx="17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DF8-4468-B25D-0259C0B5CC3A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89.864000000000004</c:v>
                      </c:pt>
                      <c:pt idx="1">
                        <c:v>134.74700000000001</c:v>
                      </c:pt>
                      <c:pt idx="2">
                        <c:v>46.445999999999998</c:v>
                      </c:pt>
                      <c:pt idx="3">
                        <c:v>81.528999999999996</c:v>
                      </c:pt>
                      <c:pt idx="4">
                        <c:v>116.67400000000001</c:v>
                      </c:pt>
                      <c:pt idx="5">
                        <c:v>63.771999999999998</c:v>
                      </c:pt>
                      <c:pt idx="6">
                        <c:v>47.000999999999998</c:v>
                      </c:pt>
                      <c:pt idx="7">
                        <c:v>68.126000000000005</c:v>
                      </c:pt>
                      <c:pt idx="8">
                        <c:v>42.292999999999999</c:v>
                      </c:pt>
                      <c:pt idx="9">
                        <c:v>99.123000000000005</c:v>
                      </c:pt>
                      <c:pt idx="10">
                        <c:v>173.65</c:v>
                      </c:pt>
                      <c:pt idx="11">
                        <c:v>87.872</c:v>
                      </c:pt>
                      <c:pt idx="12">
                        <c:v>141.184</c:v>
                      </c:pt>
                      <c:pt idx="13">
                        <c:v>169.09100000000001</c:v>
                      </c:pt>
                      <c:pt idx="14">
                        <c:v>128.34100000000001</c:v>
                      </c:pt>
                      <c:pt idx="15">
                        <c:v>94.524000000000001</c:v>
                      </c:pt>
                      <c:pt idx="16">
                        <c:v>124.724</c:v>
                      </c:pt>
                      <c:pt idx="17">
                        <c:v>105.292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CDF8-4468-B25D-0259C0B5CC3A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14.363</c:v>
                      </c:pt>
                      <c:pt idx="1">
                        <c:v>23.887</c:v>
                      </c:pt>
                      <c:pt idx="2">
                        <c:v>8.6470000000000002</c:v>
                      </c:pt>
                      <c:pt idx="3">
                        <c:v>8.6440000000000001</c:v>
                      </c:pt>
                      <c:pt idx="4">
                        <c:v>35.533000000000001</c:v>
                      </c:pt>
                      <c:pt idx="5">
                        <c:v>24.039000000000001</c:v>
                      </c:pt>
                      <c:pt idx="6">
                        <c:v>13.766</c:v>
                      </c:pt>
                      <c:pt idx="7">
                        <c:v>19.122</c:v>
                      </c:pt>
                      <c:pt idx="8">
                        <c:v>13.55</c:v>
                      </c:pt>
                      <c:pt idx="9">
                        <c:v>8.1590000000000007</c:v>
                      </c:pt>
                      <c:pt idx="10">
                        <c:v>18.981999999999999</c:v>
                      </c:pt>
                      <c:pt idx="11">
                        <c:v>10.262</c:v>
                      </c:pt>
                      <c:pt idx="12">
                        <c:v>18.411999999999999</c:v>
                      </c:pt>
                      <c:pt idx="13">
                        <c:v>34.813000000000002</c:v>
                      </c:pt>
                      <c:pt idx="14">
                        <c:v>27.896999999999998</c:v>
                      </c:pt>
                      <c:pt idx="15">
                        <c:v>17.228000000000002</c:v>
                      </c:pt>
                      <c:pt idx="16">
                        <c:v>14.021000000000001</c:v>
                      </c:pt>
                      <c:pt idx="17">
                        <c:v>21.49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CDF8-4468-B25D-0259C0B5CC3A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Middle Row LOD Comparison – 2/5sec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'9x1_20181012_LODadded'!$K$1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18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  <c:pt idx="9">
                    <c:v>Left Middle</c:v>
                  </c:pt>
                  <c:pt idx="10">
                    <c:v>Center Middle</c:v>
                  </c:pt>
                  <c:pt idx="11">
                    <c:v>Right Middle</c:v>
                  </c:pt>
                  <c:pt idx="12">
                    <c:v>Left Middle</c:v>
                  </c:pt>
                  <c:pt idx="13">
                    <c:v>Center Middle</c:v>
                  </c:pt>
                  <c:pt idx="14">
                    <c:v>Right Middle</c:v>
                  </c:pt>
                  <c:pt idx="15">
                    <c:v>Left Middle</c:v>
                  </c:pt>
                  <c:pt idx="16">
                    <c:v>Center Middle</c:v>
                  </c:pt>
                  <c:pt idx="17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  <c:pt idx="9">
                    <c:v>5</c:v>
                  </c:pt>
                  <c:pt idx="10">
                    <c:v>5</c:v>
                  </c:pt>
                  <c:pt idx="11">
                    <c:v>5</c:v>
                  </c:pt>
                  <c:pt idx="12">
                    <c:v>5</c:v>
                  </c:pt>
                  <c:pt idx="13">
                    <c:v>5</c:v>
                  </c:pt>
                  <c:pt idx="14">
                    <c:v>5</c:v>
                  </c:pt>
                  <c:pt idx="15">
                    <c:v>5</c:v>
                  </c:pt>
                  <c:pt idx="16">
                    <c:v>5</c:v>
                  </c:pt>
                  <c:pt idx="17">
                    <c:v>5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  <c:pt idx="9">
                    <c:v>16</c:v>
                  </c:pt>
                  <c:pt idx="10">
                    <c:v>16</c:v>
                  </c:pt>
                  <c:pt idx="11">
                    <c:v>16</c:v>
                  </c:pt>
                  <c:pt idx="12">
                    <c:v>25</c:v>
                  </c:pt>
                  <c:pt idx="13">
                    <c:v>25</c:v>
                  </c:pt>
                  <c:pt idx="14">
                    <c:v>25</c:v>
                  </c:pt>
                  <c:pt idx="15">
                    <c:v>35</c:v>
                  </c:pt>
                  <c:pt idx="16">
                    <c:v>35</c:v>
                  </c:pt>
                  <c:pt idx="17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  <c:pt idx="9">
                    <c:v>8</c:v>
                  </c:pt>
                  <c:pt idx="10">
                    <c:v>8</c:v>
                  </c:pt>
                  <c:pt idx="11">
                    <c:v>8</c:v>
                  </c:pt>
                  <c:pt idx="12">
                    <c:v>8</c:v>
                  </c:pt>
                  <c:pt idx="13">
                    <c:v>8</c:v>
                  </c:pt>
                  <c:pt idx="14">
                    <c:v>8</c:v>
                  </c:pt>
                  <c:pt idx="15">
                    <c:v>8</c:v>
                  </c:pt>
                  <c:pt idx="16">
                    <c:v>8</c:v>
                  </c:pt>
                  <c:pt idx="17">
                    <c:v>8</c:v>
                  </c:pt>
                </c:lvl>
              </c:multiLvlStrCache>
              <c:extLst xmlns:c15="http://schemas.microsoft.com/office/drawing/2012/chart"/>
            </c:multiLvlStrRef>
          </c:cat>
          <c:val>
            <c:numRef>
              <c:f>'9x1_20181012_LODadded'!$K$2:$K$73</c:f>
              <c:numCache>
                <c:formatCode>General</c:formatCode>
                <c:ptCount val="18"/>
                <c:pt idx="0">
                  <c:v>76.745999999999995</c:v>
                </c:pt>
                <c:pt idx="1">
                  <c:v>48.948999999999998</c:v>
                </c:pt>
                <c:pt idx="2">
                  <c:v>86.855000000000004</c:v>
                </c:pt>
                <c:pt idx="3">
                  <c:v>46.011000000000003</c:v>
                </c:pt>
                <c:pt idx="4">
                  <c:v>29.786999999999999</c:v>
                </c:pt>
                <c:pt idx="5">
                  <c:v>39.978999999999999</c:v>
                </c:pt>
                <c:pt idx="6">
                  <c:v>68.606999999999999</c:v>
                </c:pt>
                <c:pt idx="7">
                  <c:v>46.76</c:v>
                </c:pt>
                <c:pt idx="8">
                  <c:v>50.384999999999998</c:v>
                </c:pt>
                <c:pt idx="9">
                  <c:v>83.242999999999995</c:v>
                </c:pt>
                <c:pt idx="10">
                  <c:v>55.96</c:v>
                </c:pt>
                <c:pt idx="11">
                  <c:v>87.489000000000004</c:v>
                </c:pt>
                <c:pt idx="12">
                  <c:v>53.984999999999999</c:v>
                </c:pt>
                <c:pt idx="13">
                  <c:v>33.323999999999998</c:v>
                </c:pt>
                <c:pt idx="14">
                  <c:v>29.164000000000001</c:v>
                </c:pt>
                <c:pt idx="15">
                  <c:v>54.996000000000002</c:v>
                </c:pt>
                <c:pt idx="16">
                  <c:v>41.665999999999997</c:v>
                </c:pt>
                <c:pt idx="17">
                  <c:v>41.588999999999999</c:v>
                </c:pt>
              </c:numCache>
              <c:extLst xmlns:c15="http://schemas.microsoft.com/office/drawing/2012/chart"/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5-55B9-4205-85CA-C3592B572F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21.75</c:v>
                      </c:pt>
                      <c:pt idx="1">
                        <c:v>20.167999999999999</c:v>
                      </c:pt>
                      <c:pt idx="2">
                        <c:v>17.402000000000001</c:v>
                      </c:pt>
                      <c:pt idx="3">
                        <c:v>10.487</c:v>
                      </c:pt>
                      <c:pt idx="4">
                        <c:v>6.45</c:v>
                      </c:pt>
                      <c:pt idx="5">
                        <c:v>5.657</c:v>
                      </c:pt>
                      <c:pt idx="6">
                        <c:v>7.0620000000000003</c:v>
                      </c:pt>
                      <c:pt idx="7">
                        <c:v>6.0869999999999997</c:v>
                      </c:pt>
                      <c:pt idx="8">
                        <c:v>5.8230000000000004</c:v>
                      </c:pt>
                      <c:pt idx="9">
                        <c:v>49.283000000000001</c:v>
                      </c:pt>
                      <c:pt idx="10">
                        <c:v>44.686999999999998</c:v>
                      </c:pt>
                      <c:pt idx="11">
                        <c:v>39.314999999999998</c:v>
                      </c:pt>
                      <c:pt idx="12">
                        <c:v>23.695</c:v>
                      </c:pt>
                      <c:pt idx="13">
                        <c:v>14.928000000000001</c:v>
                      </c:pt>
                      <c:pt idx="14">
                        <c:v>12.657</c:v>
                      </c:pt>
                      <c:pt idx="15">
                        <c:v>14.483000000000001</c:v>
                      </c:pt>
                      <c:pt idx="16">
                        <c:v>12.208</c:v>
                      </c:pt>
                      <c:pt idx="17">
                        <c:v>12.372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55B9-4205-85CA-C3592B572FF4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2.1040000000000001</c:v>
                      </c:pt>
                      <c:pt idx="1">
                        <c:v>1.927</c:v>
                      </c:pt>
                      <c:pt idx="2">
                        <c:v>1.831</c:v>
                      </c:pt>
                      <c:pt idx="3">
                        <c:v>1.3620000000000001</c:v>
                      </c:pt>
                      <c:pt idx="4">
                        <c:v>1.073</c:v>
                      </c:pt>
                      <c:pt idx="5">
                        <c:v>0.996</c:v>
                      </c:pt>
                      <c:pt idx="6">
                        <c:v>1.327</c:v>
                      </c:pt>
                      <c:pt idx="7">
                        <c:v>1.248</c:v>
                      </c:pt>
                      <c:pt idx="8">
                        <c:v>1.0169999999999999</c:v>
                      </c:pt>
                      <c:pt idx="9">
                        <c:v>2.9279999999999999</c:v>
                      </c:pt>
                      <c:pt idx="10">
                        <c:v>2.895</c:v>
                      </c:pt>
                      <c:pt idx="11">
                        <c:v>3.1120000000000001</c:v>
                      </c:pt>
                      <c:pt idx="12">
                        <c:v>3.06</c:v>
                      </c:pt>
                      <c:pt idx="13">
                        <c:v>3.8780000000000001</c:v>
                      </c:pt>
                      <c:pt idx="14">
                        <c:v>1.4239999999999999</c:v>
                      </c:pt>
                      <c:pt idx="15">
                        <c:v>1.9370000000000001</c:v>
                      </c:pt>
                      <c:pt idx="16">
                        <c:v>1.778</c:v>
                      </c:pt>
                      <c:pt idx="17">
                        <c:v>1.4039999999999999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55B9-4205-85CA-C3592B572FF4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  <c:pt idx="9">
                        <c:v>1</c:v>
                      </c:pt>
                      <c:pt idx="10">
                        <c:v>1</c:v>
                      </c:pt>
                      <c:pt idx="11">
                        <c:v>1</c:v>
                      </c:pt>
                      <c:pt idx="12">
                        <c:v>1</c:v>
                      </c:pt>
                      <c:pt idx="13">
                        <c:v>1</c:v>
                      </c:pt>
                      <c:pt idx="14">
                        <c:v>1</c:v>
                      </c:pt>
                      <c:pt idx="15">
                        <c:v>1</c:v>
                      </c:pt>
                      <c:pt idx="16">
                        <c:v>1</c:v>
                      </c:pt>
                      <c:pt idx="17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55B9-4205-85CA-C3592B572FF4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94.366</c:v>
                      </c:pt>
                      <c:pt idx="1">
                        <c:v>127.47</c:v>
                      </c:pt>
                      <c:pt idx="2">
                        <c:v>70.430000000000007</c:v>
                      </c:pt>
                      <c:pt idx="3">
                        <c:v>105.22799999999999</c:v>
                      </c:pt>
                      <c:pt idx="4">
                        <c:v>110.70699999999999</c:v>
                      </c:pt>
                      <c:pt idx="5">
                        <c:v>70.459999999999994</c:v>
                      </c:pt>
                      <c:pt idx="6">
                        <c:v>57.539000000000001</c:v>
                      </c:pt>
                      <c:pt idx="7">
                        <c:v>78.12</c:v>
                      </c:pt>
                      <c:pt idx="8">
                        <c:v>52.984000000000002</c:v>
                      </c:pt>
                      <c:pt idx="9">
                        <c:v>107.557</c:v>
                      </c:pt>
                      <c:pt idx="10">
                        <c:v>173.48400000000001</c:v>
                      </c:pt>
                      <c:pt idx="11">
                        <c:v>110.82299999999999</c:v>
                      </c:pt>
                      <c:pt idx="12">
                        <c:v>136.304</c:v>
                      </c:pt>
                      <c:pt idx="13">
                        <c:v>155.44200000000001</c:v>
                      </c:pt>
                      <c:pt idx="14">
                        <c:v>129.727</c:v>
                      </c:pt>
                      <c:pt idx="15">
                        <c:v>109.264</c:v>
                      </c:pt>
                      <c:pt idx="16">
                        <c:v>135.65700000000001</c:v>
                      </c:pt>
                      <c:pt idx="17">
                        <c:v>111.111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55B9-4205-85CA-C3592B572FF4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13.03</c:v>
                      </c:pt>
                      <c:pt idx="1">
                        <c:v>20.43</c:v>
                      </c:pt>
                      <c:pt idx="2">
                        <c:v>11.513</c:v>
                      </c:pt>
                      <c:pt idx="3">
                        <c:v>21.734000000000002</c:v>
                      </c:pt>
                      <c:pt idx="4">
                        <c:v>33.572000000000003</c:v>
                      </c:pt>
                      <c:pt idx="5">
                        <c:v>25.013000000000002</c:v>
                      </c:pt>
                      <c:pt idx="6">
                        <c:v>14.576000000000001</c:v>
                      </c:pt>
                      <c:pt idx="7">
                        <c:v>21.385999999999999</c:v>
                      </c:pt>
                      <c:pt idx="8">
                        <c:v>19.847000000000001</c:v>
                      </c:pt>
                      <c:pt idx="9">
                        <c:v>12.013</c:v>
                      </c:pt>
                      <c:pt idx="10">
                        <c:v>17.87</c:v>
                      </c:pt>
                      <c:pt idx="11">
                        <c:v>11.43</c:v>
                      </c:pt>
                      <c:pt idx="12">
                        <c:v>18.524000000000001</c:v>
                      </c:pt>
                      <c:pt idx="13">
                        <c:v>30.007999999999999</c:v>
                      </c:pt>
                      <c:pt idx="14">
                        <c:v>34.289000000000001</c:v>
                      </c:pt>
                      <c:pt idx="15">
                        <c:v>18.183</c:v>
                      </c:pt>
                      <c:pt idx="16">
                        <c:v>24</c:v>
                      </c:pt>
                      <c:pt idx="17">
                        <c:v>24.045000000000002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55B9-4205-85CA-C3592B572FF4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2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Bottom Row LOD Comparison – 2/5sec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'9x1_20181012_LODadded'!$K$1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18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  <c:pt idx="9">
                    <c:v>Left Bottom</c:v>
                  </c:pt>
                  <c:pt idx="10">
                    <c:v>Center Bottom</c:v>
                  </c:pt>
                  <c:pt idx="11">
                    <c:v>Right Bottom</c:v>
                  </c:pt>
                  <c:pt idx="12">
                    <c:v>Left Bottom</c:v>
                  </c:pt>
                  <c:pt idx="13">
                    <c:v>Center Bottom</c:v>
                  </c:pt>
                  <c:pt idx="14">
                    <c:v>Right Bottom</c:v>
                  </c:pt>
                  <c:pt idx="15">
                    <c:v>Left Bottom</c:v>
                  </c:pt>
                  <c:pt idx="16">
                    <c:v>Center Bottom</c:v>
                  </c:pt>
                  <c:pt idx="17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  <c:pt idx="9">
                    <c:v>5</c:v>
                  </c:pt>
                  <c:pt idx="10">
                    <c:v>5</c:v>
                  </c:pt>
                  <c:pt idx="11">
                    <c:v>5</c:v>
                  </c:pt>
                  <c:pt idx="12">
                    <c:v>5</c:v>
                  </c:pt>
                  <c:pt idx="13">
                    <c:v>5</c:v>
                  </c:pt>
                  <c:pt idx="14">
                    <c:v>5</c:v>
                  </c:pt>
                  <c:pt idx="15">
                    <c:v>5</c:v>
                  </c:pt>
                  <c:pt idx="16">
                    <c:v>5</c:v>
                  </c:pt>
                  <c:pt idx="17">
                    <c:v>5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  <c:pt idx="9">
                    <c:v>16</c:v>
                  </c:pt>
                  <c:pt idx="10">
                    <c:v>16</c:v>
                  </c:pt>
                  <c:pt idx="11">
                    <c:v>16</c:v>
                  </c:pt>
                  <c:pt idx="12">
                    <c:v>25</c:v>
                  </c:pt>
                  <c:pt idx="13">
                    <c:v>25</c:v>
                  </c:pt>
                  <c:pt idx="14">
                    <c:v>25</c:v>
                  </c:pt>
                  <c:pt idx="15">
                    <c:v>35</c:v>
                  </c:pt>
                  <c:pt idx="16">
                    <c:v>35</c:v>
                  </c:pt>
                  <c:pt idx="17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  <c:pt idx="9">
                    <c:v>8</c:v>
                  </c:pt>
                  <c:pt idx="10">
                    <c:v>8</c:v>
                  </c:pt>
                  <c:pt idx="11">
                    <c:v>8</c:v>
                  </c:pt>
                  <c:pt idx="12">
                    <c:v>8</c:v>
                  </c:pt>
                  <c:pt idx="13">
                    <c:v>8</c:v>
                  </c:pt>
                  <c:pt idx="14">
                    <c:v>8</c:v>
                  </c:pt>
                  <c:pt idx="15">
                    <c:v>8</c:v>
                  </c:pt>
                  <c:pt idx="16">
                    <c:v>8</c:v>
                  </c:pt>
                  <c:pt idx="17">
                    <c:v>8</c:v>
                  </c:pt>
                </c:lvl>
              </c:multiLvlStrCache>
              <c:extLst xmlns:c15="http://schemas.microsoft.com/office/drawing/2012/chart"/>
            </c:multiLvlStrRef>
          </c:cat>
          <c:val>
            <c:numRef>
              <c:f>'9x1_20181012_LODadded'!$K$2:$K$73</c:f>
              <c:numCache>
                <c:formatCode>General</c:formatCode>
                <c:ptCount val="18"/>
                <c:pt idx="0">
                  <c:v>58.27</c:v>
                </c:pt>
                <c:pt idx="1">
                  <c:v>43.726999999999997</c:v>
                </c:pt>
                <c:pt idx="2">
                  <c:v>55.152000000000001</c:v>
                </c:pt>
                <c:pt idx="3">
                  <c:v>33.686999999999998</c:v>
                </c:pt>
                <c:pt idx="4">
                  <c:v>24.099</c:v>
                </c:pt>
                <c:pt idx="5">
                  <c:v>51.029000000000003</c:v>
                </c:pt>
                <c:pt idx="6">
                  <c:v>55.616</c:v>
                </c:pt>
                <c:pt idx="7">
                  <c:v>35.404000000000003</c:v>
                </c:pt>
                <c:pt idx="8">
                  <c:v>62.354999999999997</c:v>
                </c:pt>
                <c:pt idx="9">
                  <c:v>61.35</c:v>
                </c:pt>
                <c:pt idx="10">
                  <c:v>40.070999999999998</c:v>
                </c:pt>
                <c:pt idx="11">
                  <c:v>50.722000000000001</c:v>
                </c:pt>
                <c:pt idx="12">
                  <c:v>38.991</c:v>
                </c:pt>
                <c:pt idx="13">
                  <c:v>26.97</c:v>
                </c:pt>
                <c:pt idx="14">
                  <c:v>35.438000000000002</c:v>
                </c:pt>
                <c:pt idx="15">
                  <c:v>46.360999999999997</c:v>
                </c:pt>
                <c:pt idx="16">
                  <c:v>32.497</c:v>
                </c:pt>
                <c:pt idx="17">
                  <c:v>43.762999999999998</c:v>
                </c:pt>
              </c:numCache>
              <c:extLst xmlns:c15="http://schemas.microsoft.com/office/drawing/2012/chart"/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5-01BB-4BD2-91DA-ED44188EBF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23.782</c:v>
                      </c:pt>
                      <c:pt idx="1">
                        <c:v>22.277000000000001</c:v>
                      </c:pt>
                      <c:pt idx="2">
                        <c:v>15.43</c:v>
                      </c:pt>
                      <c:pt idx="3">
                        <c:v>9.0220000000000002</c:v>
                      </c:pt>
                      <c:pt idx="4">
                        <c:v>6.5330000000000004</c:v>
                      </c:pt>
                      <c:pt idx="5">
                        <c:v>6.165</c:v>
                      </c:pt>
                      <c:pt idx="6">
                        <c:v>6.7969999999999997</c:v>
                      </c:pt>
                      <c:pt idx="7">
                        <c:v>5.657</c:v>
                      </c:pt>
                      <c:pt idx="8">
                        <c:v>6.3780000000000001</c:v>
                      </c:pt>
                      <c:pt idx="9">
                        <c:v>54.398000000000003</c:v>
                      </c:pt>
                      <c:pt idx="10">
                        <c:v>52.067</c:v>
                      </c:pt>
                      <c:pt idx="11">
                        <c:v>35.451999999999998</c:v>
                      </c:pt>
                      <c:pt idx="12">
                        <c:v>20.402000000000001</c:v>
                      </c:pt>
                      <c:pt idx="13">
                        <c:v>14.885999999999999</c:v>
                      </c:pt>
                      <c:pt idx="14">
                        <c:v>12.865</c:v>
                      </c:pt>
                      <c:pt idx="15">
                        <c:v>14.048</c:v>
                      </c:pt>
                      <c:pt idx="16">
                        <c:v>12.016999999999999</c:v>
                      </c:pt>
                      <c:pt idx="17">
                        <c:v>13.01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01BB-4BD2-91DA-ED44188EBF5E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2.0720000000000001</c:v>
                      </c:pt>
                      <c:pt idx="1">
                        <c:v>2.113</c:v>
                      </c:pt>
                      <c:pt idx="2">
                        <c:v>1.5609999999999999</c:v>
                      </c:pt>
                      <c:pt idx="3">
                        <c:v>1.284</c:v>
                      </c:pt>
                      <c:pt idx="4">
                        <c:v>0.96799999999999997</c:v>
                      </c:pt>
                      <c:pt idx="5">
                        <c:v>1.0529999999999999</c:v>
                      </c:pt>
                      <c:pt idx="6">
                        <c:v>1.077</c:v>
                      </c:pt>
                      <c:pt idx="7">
                        <c:v>0.997</c:v>
                      </c:pt>
                      <c:pt idx="8">
                        <c:v>1.1679999999999999</c:v>
                      </c:pt>
                      <c:pt idx="9">
                        <c:v>2.7330000000000001</c:v>
                      </c:pt>
                      <c:pt idx="10">
                        <c:v>3.2930000000000001</c:v>
                      </c:pt>
                      <c:pt idx="11">
                        <c:v>2.5089999999999999</c:v>
                      </c:pt>
                      <c:pt idx="12">
                        <c:v>1.9450000000000001</c:v>
                      </c:pt>
                      <c:pt idx="13">
                        <c:v>3.9969999999999999</c:v>
                      </c:pt>
                      <c:pt idx="14">
                        <c:v>1.7070000000000001</c:v>
                      </c:pt>
                      <c:pt idx="15">
                        <c:v>1.806</c:v>
                      </c:pt>
                      <c:pt idx="16">
                        <c:v>1.8480000000000001</c:v>
                      </c:pt>
                      <c:pt idx="17">
                        <c:v>1.595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01BB-4BD2-91DA-ED44188EBF5E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  <c:pt idx="9">
                        <c:v>1</c:v>
                      </c:pt>
                      <c:pt idx="10">
                        <c:v>1</c:v>
                      </c:pt>
                      <c:pt idx="11">
                        <c:v>1</c:v>
                      </c:pt>
                      <c:pt idx="12">
                        <c:v>1</c:v>
                      </c:pt>
                      <c:pt idx="13">
                        <c:v>1</c:v>
                      </c:pt>
                      <c:pt idx="14">
                        <c:v>1</c:v>
                      </c:pt>
                      <c:pt idx="15">
                        <c:v>1</c:v>
                      </c:pt>
                      <c:pt idx="16">
                        <c:v>1</c:v>
                      </c:pt>
                      <c:pt idx="17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01BB-4BD2-91DA-ED44188EBF5E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101.69199999999999</c:v>
                      </c:pt>
                      <c:pt idx="1">
                        <c:v>137.13200000000001</c:v>
                      </c:pt>
                      <c:pt idx="2">
                        <c:v>69.802000000000007</c:v>
                      </c:pt>
                      <c:pt idx="3">
                        <c:v>106.812</c:v>
                      </c:pt>
                      <c:pt idx="4">
                        <c:v>114.646</c:v>
                      </c:pt>
                      <c:pt idx="5">
                        <c:v>65.807000000000002</c:v>
                      </c:pt>
                      <c:pt idx="6">
                        <c:v>53.536000000000001</c:v>
                      </c:pt>
                      <c:pt idx="7">
                        <c:v>84.575999999999993</c:v>
                      </c:pt>
                      <c:pt idx="8">
                        <c:v>53.183</c:v>
                      </c:pt>
                      <c:pt idx="9">
                        <c:v>126.578</c:v>
                      </c:pt>
                      <c:pt idx="10">
                        <c:v>178.078</c:v>
                      </c:pt>
                      <c:pt idx="11">
                        <c:v>123.598</c:v>
                      </c:pt>
                      <c:pt idx="12">
                        <c:v>154.26900000000001</c:v>
                      </c:pt>
                      <c:pt idx="13">
                        <c:v>176.46799999999999</c:v>
                      </c:pt>
                      <c:pt idx="14">
                        <c:v>133.114</c:v>
                      </c:pt>
                      <c:pt idx="15">
                        <c:v>112.117</c:v>
                      </c:pt>
                      <c:pt idx="16">
                        <c:v>144.59200000000001</c:v>
                      </c:pt>
                      <c:pt idx="17">
                        <c:v>113.02200000000001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01BB-4BD2-91DA-ED44188EBF5E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'9x1_20181012_LODadded'!$J$2:$J$73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17.161000000000001</c:v>
                      </c:pt>
                      <c:pt idx="1">
                        <c:v>22.869</c:v>
                      </c:pt>
                      <c:pt idx="2">
                        <c:v>18.132000000000001</c:v>
                      </c:pt>
                      <c:pt idx="3">
                        <c:v>29.684999999999999</c:v>
                      </c:pt>
                      <c:pt idx="4">
                        <c:v>41.494999999999997</c:v>
                      </c:pt>
                      <c:pt idx="5">
                        <c:v>19.597000000000001</c:v>
                      </c:pt>
                      <c:pt idx="6">
                        <c:v>17.98</c:v>
                      </c:pt>
                      <c:pt idx="7">
                        <c:v>28.245000000000001</c:v>
                      </c:pt>
                      <c:pt idx="8">
                        <c:v>16.036999999999999</c:v>
                      </c:pt>
                      <c:pt idx="9">
                        <c:v>16.3</c:v>
                      </c:pt>
                      <c:pt idx="10">
                        <c:v>24.956</c:v>
                      </c:pt>
                      <c:pt idx="11">
                        <c:v>19.715</c:v>
                      </c:pt>
                      <c:pt idx="12">
                        <c:v>25.646999999999998</c:v>
                      </c:pt>
                      <c:pt idx="13">
                        <c:v>37.078000000000003</c:v>
                      </c:pt>
                      <c:pt idx="14">
                        <c:v>28.219000000000001</c:v>
                      </c:pt>
                      <c:pt idx="15">
                        <c:v>21.57</c:v>
                      </c:pt>
                      <c:pt idx="16">
                        <c:v>30.771999999999998</c:v>
                      </c:pt>
                      <c:pt idx="17">
                        <c:v>22.85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01BB-4BD2-91DA-ED44188EBF5E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2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Top Row Signal to Noise Comparison – 2/5sec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'9x1_20181012_LODadded'!$J$1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18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  <c:pt idx="9">
                    <c:v>Left Top</c:v>
                  </c:pt>
                  <c:pt idx="10">
                    <c:v>Center Top</c:v>
                  </c:pt>
                  <c:pt idx="11">
                    <c:v>Right Top</c:v>
                  </c:pt>
                  <c:pt idx="12">
                    <c:v>Left Top</c:v>
                  </c:pt>
                  <c:pt idx="13">
                    <c:v>Center Top</c:v>
                  </c:pt>
                  <c:pt idx="14">
                    <c:v>Right Top</c:v>
                  </c:pt>
                  <c:pt idx="15">
                    <c:v>Left Top</c:v>
                  </c:pt>
                  <c:pt idx="16">
                    <c:v>Center Top</c:v>
                  </c:pt>
                  <c:pt idx="17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  <c:pt idx="9">
                    <c:v>5</c:v>
                  </c:pt>
                  <c:pt idx="10">
                    <c:v>5</c:v>
                  </c:pt>
                  <c:pt idx="11">
                    <c:v>5</c:v>
                  </c:pt>
                  <c:pt idx="12">
                    <c:v>5</c:v>
                  </c:pt>
                  <c:pt idx="13">
                    <c:v>5</c:v>
                  </c:pt>
                  <c:pt idx="14">
                    <c:v>5</c:v>
                  </c:pt>
                  <c:pt idx="15">
                    <c:v>5</c:v>
                  </c:pt>
                  <c:pt idx="16">
                    <c:v>5</c:v>
                  </c:pt>
                  <c:pt idx="17">
                    <c:v>5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  <c:pt idx="9">
                    <c:v>16</c:v>
                  </c:pt>
                  <c:pt idx="10">
                    <c:v>16</c:v>
                  </c:pt>
                  <c:pt idx="11">
                    <c:v>16</c:v>
                  </c:pt>
                  <c:pt idx="12">
                    <c:v>25</c:v>
                  </c:pt>
                  <c:pt idx="13">
                    <c:v>25</c:v>
                  </c:pt>
                  <c:pt idx="14">
                    <c:v>25</c:v>
                  </c:pt>
                  <c:pt idx="15">
                    <c:v>35</c:v>
                  </c:pt>
                  <c:pt idx="16">
                    <c:v>35</c:v>
                  </c:pt>
                  <c:pt idx="17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  <c:pt idx="9">
                    <c:v>8</c:v>
                  </c:pt>
                  <c:pt idx="10">
                    <c:v>8</c:v>
                  </c:pt>
                  <c:pt idx="11">
                    <c:v>8</c:v>
                  </c:pt>
                  <c:pt idx="12">
                    <c:v>8</c:v>
                  </c:pt>
                  <c:pt idx="13">
                    <c:v>8</c:v>
                  </c:pt>
                  <c:pt idx="14">
                    <c:v>8</c:v>
                  </c:pt>
                  <c:pt idx="15">
                    <c:v>8</c:v>
                  </c:pt>
                  <c:pt idx="16">
                    <c:v>8</c:v>
                  </c:pt>
                  <c:pt idx="17">
                    <c:v>8</c:v>
                  </c:pt>
                </c:lvl>
              </c:multiLvlStrCache>
            </c:multiLvlStrRef>
          </c:cat>
          <c:val>
            <c:numRef>
              <c:f>'9x1_20181012_LODadded'!$J$2:$J$73</c:f>
              <c:numCache>
                <c:formatCode>General</c:formatCode>
                <c:ptCount val="18"/>
                <c:pt idx="0">
                  <c:v>14.363</c:v>
                </c:pt>
                <c:pt idx="1">
                  <c:v>23.887</c:v>
                </c:pt>
                <c:pt idx="2">
                  <c:v>8.6470000000000002</c:v>
                </c:pt>
                <c:pt idx="3">
                  <c:v>8.6440000000000001</c:v>
                </c:pt>
                <c:pt idx="4">
                  <c:v>35.533000000000001</c:v>
                </c:pt>
                <c:pt idx="5">
                  <c:v>24.039000000000001</c:v>
                </c:pt>
                <c:pt idx="6">
                  <c:v>13.766</c:v>
                </c:pt>
                <c:pt idx="7">
                  <c:v>19.122</c:v>
                </c:pt>
                <c:pt idx="8">
                  <c:v>13.55</c:v>
                </c:pt>
                <c:pt idx="9">
                  <c:v>8.1590000000000007</c:v>
                </c:pt>
                <c:pt idx="10">
                  <c:v>18.981999999999999</c:v>
                </c:pt>
                <c:pt idx="11">
                  <c:v>10.262</c:v>
                </c:pt>
                <c:pt idx="12">
                  <c:v>18.411999999999999</c:v>
                </c:pt>
                <c:pt idx="13">
                  <c:v>34.813000000000002</c:v>
                </c:pt>
                <c:pt idx="14">
                  <c:v>27.896999999999998</c:v>
                </c:pt>
                <c:pt idx="15">
                  <c:v>17.228000000000002</c:v>
                </c:pt>
                <c:pt idx="16">
                  <c:v>14.021000000000001</c:v>
                </c:pt>
                <c:pt idx="17">
                  <c:v>21.49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4-CDF8-4468-B25D-0259C0B5CC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25.922000000000001</c:v>
                      </c:pt>
                      <c:pt idx="1">
                        <c:v>16.513000000000002</c:v>
                      </c:pt>
                      <c:pt idx="2">
                        <c:v>19.902999999999999</c:v>
                      </c:pt>
                      <c:pt idx="3">
                        <c:v>8.1959999999999997</c:v>
                      </c:pt>
                      <c:pt idx="4">
                        <c:v>5.8920000000000003</c:v>
                      </c:pt>
                      <c:pt idx="5">
                        <c:v>5.2249999999999996</c:v>
                      </c:pt>
                      <c:pt idx="6">
                        <c:v>6.8929999999999998</c:v>
                      </c:pt>
                      <c:pt idx="7">
                        <c:v>6.1239999999999997</c:v>
                      </c:pt>
                      <c:pt idx="8">
                        <c:v>5.835</c:v>
                      </c:pt>
                      <c:pt idx="9">
                        <c:v>58.357999999999997</c:v>
                      </c:pt>
                      <c:pt idx="10">
                        <c:v>38.027000000000001</c:v>
                      </c:pt>
                      <c:pt idx="11">
                        <c:v>47.167999999999999</c:v>
                      </c:pt>
                      <c:pt idx="12">
                        <c:v>17.725000000000001</c:v>
                      </c:pt>
                      <c:pt idx="13">
                        <c:v>12.305999999999999</c:v>
                      </c:pt>
                      <c:pt idx="14">
                        <c:v>10.803000000000001</c:v>
                      </c:pt>
                      <c:pt idx="15">
                        <c:v>14.718</c:v>
                      </c:pt>
                      <c:pt idx="16">
                        <c:v>12.086</c:v>
                      </c:pt>
                      <c:pt idx="17">
                        <c:v>12.282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DF8-4468-B25D-0259C0B5CC3A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1.849</c:v>
                      </c:pt>
                      <c:pt idx="1">
                        <c:v>1.6</c:v>
                      </c:pt>
                      <c:pt idx="2">
                        <c:v>1.631</c:v>
                      </c:pt>
                      <c:pt idx="3">
                        <c:v>2.093</c:v>
                      </c:pt>
                      <c:pt idx="4">
                        <c:v>1.5209999999999999</c:v>
                      </c:pt>
                      <c:pt idx="5">
                        <c:v>0.96199999999999997</c:v>
                      </c:pt>
                      <c:pt idx="6">
                        <c:v>1.0369999999999999</c:v>
                      </c:pt>
                      <c:pt idx="7">
                        <c:v>1.1759999999999999</c:v>
                      </c:pt>
                      <c:pt idx="8">
                        <c:v>1.038</c:v>
                      </c:pt>
                      <c:pt idx="9">
                        <c:v>3.3319999999999999</c:v>
                      </c:pt>
                      <c:pt idx="10">
                        <c:v>2.8340000000000001</c:v>
                      </c:pt>
                      <c:pt idx="11">
                        <c:v>2.8359999999999999</c:v>
                      </c:pt>
                      <c:pt idx="12">
                        <c:v>2.1970000000000001</c:v>
                      </c:pt>
                      <c:pt idx="13">
                        <c:v>2.8410000000000002</c:v>
                      </c:pt>
                      <c:pt idx="14">
                        <c:v>1.5840000000000001</c:v>
                      </c:pt>
                      <c:pt idx="15">
                        <c:v>3.9359999999999999</c:v>
                      </c:pt>
                      <c:pt idx="16">
                        <c:v>3.278</c:v>
                      </c:pt>
                      <c:pt idx="17">
                        <c:v>1.506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DF8-4468-B25D-0259C0B5CC3A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  <c:pt idx="9">
                        <c:v>1</c:v>
                      </c:pt>
                      <c:pt idx="10">
                        <c:v>1</c:v>
                      </c:pt>
                      <c:pt idx="11">
                        <c:v>1</c:v>
                      </c:pt>
                      <c:pt idx="12">
                        <c:v>1</c:v>
                      </c:pt>
                      <c:pt idx="13">
                        <c:v>1</c:v>
                      </c:pt>
                      <c:pt idx="14">
                        <c:v>1</c:v>
                      </c:pt>
                      <c:pt idx="15">
                        <c:v>1</c:v>
                      </c:pt>
                      <c:pt idx="16">
                        <c:v>1</c:v>
                      </c:pt>
                      <c:pt idx="17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DF8-4468-B25D-0259C0B5CC3A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89.864000000000004</c:v>
                      </c:pt>
                      <c:pt idx="1">
                        <c:v>134.74700000000001</c:v>
                      </c:pt>
                      <c:pt idx="2">
                        <c:v>46.445999999999998</c:v>
                      </c:pt>
                      <c:pt idx="3">
                        <c:v>81.528999999999996</c:v>
                      </c:pt>
                      <c:pt idx="4">
                        <c:v>116.67400000000001</c:v>
                      </c:pt>
                      <c:pt idx="5">
                        <c:v>63.771999999999998</c:v>
                      </c:pt>
                      <c:pt idx="6">
                        <c:v>47.000999999999998</c:v>
                      </c:pt>
                      <c:pt idx="7">
                        <c:v>68.126000000000005</c:v>
                      </c:pt>
                      <c:pt idx="8">
                        <c:v>42.292999999999999</c:v>
                      </c:pt>
                      <c:pt idx="9">
                        <c:v>99.123000000000005</c:v>
                      </c:pt>
                      <c:pt idx="10">
                        <c:v>173.65</c:v>
                      </c:pt>
                      <c:pt idx="11">
                        <c:v>87.872</c:v>
                      </c:pt>
                      <c:pt idx="12">
                        <c:v>141.184</c:v>
                      </c:pt>
                      <c:pt idx="13">
                        <c:v>169.09100000000001</c:v>
                      </c:pt>
                      <c:pt idx="14">
                        <c:v>128.34100000000001</c:v>
                      </c:pt>
                      <c:pt idx="15">
                        <c:v>94.524000000000001</c:v>
                      </c:pt>
                      <c:pt idx="16">
                        <c:v>124.724</c:v>
                      </c:pt>
                      <c:pt idx="17">
                        <c:v>105.292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CDF8-4468-B25D-0259C0B5CC3A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  <c:pt idx="9">
                          <c:v>Left Top</c:v>
                        </c:pt>
                        <c:pt idx="10">
                          <c:v>Center Top</c:v>
                        </c:pt>
                        <c:pt idx="11">
                          <c:v>Right Top</c:v>
                        </c:pt>
                        <c:pt idx="12">
                          <c:v>Left Top</c:v>
                        </c:pt>
                        <c:pt idx="13">
                          <c:v>Center Top</c:v>
                        </c:pt>
                        <c:pt idx="14">
                          <c:v>Right Top</c:v>
                        </c:pt>
                        <c:pt idx="15">
                          <c:v>Left Top</c:v>
                        </c:pt>
                        <c:pt idx="16">
                          <c:v>Center Top</c:v>
                        </c:pt>
                        <c:pt idx="17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69.622</c:v>
                      </c:pt>
                      <c:pt idx="1">
                        <c:v>41.863999999999997</c:v>
                      </c:pt>
                      <c:pt idx="2">
                        <c:v>115.645</c:v>
                      </c:pt>
                      <c:pt idx="3">
                        <c:v>115.687</c:v>
                      </c:pt>
                      <c:pt idx="4">
                        <c:v>28.143000000000001</c:v>
                      </c:pt>
                      <c:pt idx="5">
                        <c:v>41.6</c:v>
                      </c:pt>
                      <c:pt idx="6">
                        <c:v>72.644000000000005</c:v>
                      </c:pt>
                      <c:pt idx="7">
                        <c:v>52.295999999999999</c:v>
                      </c:pt>
                      <c:pt idx="8">
                        <c:v>73.802999999999997</c:v>
                      </c:pt>
                      <c:pt idx="9">
                        <c:v>122.56100000000001</c:v>
                      </c:pt>
                      <c:pt idx="10">
                        <c:v>52.68</c:v>
                      </c:pt>
                      <c:pt idx="11">
                        <c:v>97.444999999999993</c:v>
                      </c:pt>
                      <c:pt idx="12">
                        <c:v>54.313000000000002</c:v>
                      </c:pt>
                      <c:pt idx="13">
                        <c:v>28.725000000000001</c:v>
                      </c:pt>
                      <c:pt idx="14">
                        <c:v>35.847000000000001</c:v>
                      </c:pt>
                      <c:pt idx="15">
                        <c:v>58.045000000000002</c:v>
                      </c:pt>
                      <c:pt idx="16">
                        <c:v>71.319000000000003</c:v>
                      </c:pt>
                      <c:pt idx="17">
                        <c:v>46.533000000000001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CDF8-4468-B25D-0259C0B5CC3A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Middle Row Signal to</a:t>
            </a:r>
            <a:r>
              <a:rPr lang="en-US" baseline="0" dirty="0"/>
              <a:t> Noise</a:t>
            </a:r>
            <a:r>
              <a:rPr lang="en-US" dirty="0"/>
              <a:t> Comparison – 2/5sec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'9x1_20181012_LODadded'!$J$1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18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  <c:pt idx="9">
                    <c:v>Left Middle</c:v>
                  </c:pt>
                  <c:pt idx="10">
                    <c:v>Center Middle</c:v>
                  </c:pt>
                  <c:pt idx="11">
                    <c:v>Right Middle</c:v>
                  </c:pt>
                  <c:pt idx="12">
                    <c:v>Left Middle</c:v>
                  </c:pt>
                  <c:pt idx="13">
                    <c:v>Center Middle</c:v>
                  </c:pt>
                  <c:pt idx="14">
                    <c:v>Right Middle</c:v>
                  </c:pt>
                  <c:pt idx="15">
                    <c:v>Left Middle</c:v>
                  </c:pt>
                  <c:pt idx="16">
                    <c:v>Center Middle</c:v>
                  </c:pt>
                  <c:pt idx="17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  <c:pt idx="9">
                    <c:v>5</c:v>
                  </c:pt>
                  <c:pt idx="10">
                    <c:v>5</c:v>
                  </c:pt>
                  <c:pt idx="11">
                    <c:v>5</c:v>
                  </c:pt>
                  <c:pt idx="12">
                    <c:v>5</c:v>
                  </c:pt>
                  <c:pt idx="13">
                    <c:v>5</c:v>
                  </c:pt>
                  <c:pt idx="14">
                    <c:v>5</c:v>
                  </c:pt>
                  <c:pt idx="15">
                    <c:v>5</c:v>
                  </c:pt>
                  <c:pt idx="16">
                    <c:v>5</c:v>
                  </c:pt>
                  <c:pt idx="17">
                    <c:v>5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  <c:pt idx="9">
                    <c:v>16</c:v>
                  </c:pt>
                  <c:pt idx="10">
                    <c:v>16</c:v>
                  </c:pt>
                  <c:pt idx="11">
                    <c:v>16</c:v>
                  </c:pt>
                  <c:pt idx="12">
                    <c:v>25</c:v>
                  </c:pt>
                  <c:pt idx="13">
                    <c:v>25</c:v>
                  </c:pt>
                  <c:pt idx="14">
                    <c:v>25</c:v>
                  </c:pt>
                  <c:pt idx="15">
                    <c:v>35</c:v>
                  </c:pt>
                  <c:pt idx="16">
                    <c:v>35</c:v>
                  </c:pt>
                  <c:pt idx="17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  <c:pt idx="9">
                    <c:v>8</c:v>
                  </c:pt>
                  <c:pt idx="10">
                    <c:v>8</c:v>
                  </c:pt>
                  <c:pt idx="11">
                    <c:v>8</c:v>
                  </c:pt>
                  <c:pt idx="12">
                    <c:v>8</c:v>
                  </c:pt>
                  <c:pt idx="13">
                    <c:v>8</c:v>
                  </c:pt>
                  <c:pt idx="14">
                    <c:v>8</c:v>
                  </c:pt>
                  <c:pt idx="15">
                    <c:v>8</c:v>
                  </c:pt>
                  <c:pt idx="16">
                    <c:v>8</c:v>
                  </c:pt>
                  <c:pt idx="17">
                    <c:v>8</c:v>
                  </c:pt>
                </c:lvl>
              </c:multiLvlStrCache>
              <c:extLst xmlns:c15="http://schemas.microsoft.com/office/drawing/2012/chart"/>
            </c:multiLvlStrRef>
          </c:cat>
          <c:val>
            <c:numRef>
              <c:f>'9x1_20181012_LODadded'!$J$2:$J$73</c:f>
              <c:numCache>
                <c:formatCode>General</c:formatCode>
                <c:ptCount val="18"/>
                <c:pt idx="0">
                  <c:v>13.03</c:v>
                </c:pt>
                <c:pt idx="1">
                  <c:v>20.43</c:v>
                </c:pt>
                <c:pt idx="2">
                  <c:v>11.513</c:v>
                </c:pt>
                <c:pt idx="3">
                  <c:v>21.734000000000002</c:v>
                </c:pt>
                <c:pt idx="4">
                  <c:v>33.572000000000003</c:v>
                </c:pt>
                <c:pt idx="5">
                  <c:v>25.013000000000002</c:v>
                </c:pt>
                <c:pt idx="6">
                  <c:v>14.576000000000001</c:v>
                </c:pt>
                <c:pt idx="7">
                  <c:v>21.385999999999999</c:v>
                </c:pt>
                <c:pt idx="8">
                  <c:v>19.847000000000001</c:v>
                </c:pt>
                <c:pt idx="9">
                  <c:v>12.013</c:v>
                </c:pt>
                <c:pt idx="10">
                  <c:v>17.87</c:v>
                </c:pt>
                <c:pt idx="11">
                  <c:v>11.43</c:v>
                </c:pt>
                <c:pt idx="12">
                  <c:v>18.524000000000001</c:v>
                </c:pt>
                <c:pt idx="13">
                  <c:v>30.007999999999999</c:v>
                </c:pt>
                <c:pt idx="14">
                  <c:v>34.289000000000001</c:v>
                </c:pt>
                <c:pt idx="15">
                  <c:v>18.183</c:v>
                </c:pt>
                <c:pt idx="16">
                  <c:v>24</c:v>
                </c:pt>
                <c:pt idx="17">
                  <c:v>24.045000000000002</c:v>
                </c:pt>
              </c:numCache>
              <c:extLst xmlns:c15="http://schemas.microsoft.com/office/drawing/2012/chart"/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4-55B9-4205-85CA-C3592B572FF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21.75</c:v>
                      </c:pt>
                      <c:pt idx="1">
                        <c:v>20.167999999999999</c:v>
                      </c:pt>
                      <c:pt idx="2">
                        <c:v>17.402000000000001</c:v>
                      </c:pt>
                      <c:pt idx="3">
                        <c:v>10.487</c:v>
                      </c:pt>
                      <c:pt idx="4">
                        <c:v>6.45</c:v>
                      </c:pt>
                      <c:pt idx="5">
                        <c:v>5.657</c:v>
                      </c:pt>
                      <c:pt idx="6">
                        <c:v>7.0620000000000003</c:v>
                      </c:pt>
                      <c:pt idx="7">
                        <c:v>6.0869999999999997</c:v>
                      </c:pt>
                      <c:pt idx="8">
                        <c:v>5.8230000000000004</c:v>
                      </c:pt>
                      <c:pt idx="9">
                        <c:v>49.283000000000001</c:v>
                      </c:pt>
                      <c:pt idx="10">
                        <c:v>44.686999999999998</c:v>
                      </c:pt>
                      <c:pt idx="11">
                        <c:v>39.314999999999998</c:v>
                      </c:pt>
                      <c:pt idx="12">
                        <c:v>23.695</c:v>
                      </c:pt>
                      <c:pt idx="13">
                        <c:v>14.928000000000001</c:v>
                      </c:pt>
                      <c:pt idx="14">
                        <c:v>12.657</c:v>
                      </c:pt>
                      <c:pt idx="15">
                        <c:v>14.483000000000001</c:v>
                      </c:pt>
                      <c:pt idx="16">
                        <c:v>12.208</c:v>
                      </c:pt>
                      <c:pt idx="17">
                        <c:v>12.372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55B9-4205-85CA-C3592B572FF4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2.1040000000000001</c:v>
                      </c:pt>
                      <c:pt idx="1">
                        <c:v>1.927</c:v>
                      </c:pt>
                      <c:pt idx="2">
                        <c:v>1.831</c:v>
                      </c:pt>
                      <c:pt idx="3">
                        <c:v>1.3620000000000001</c:v>
                      </c:pt>
                      <c:pt idx="4">
                        <c:v>1.073</c:v>
                      </c:pt>
                      <c:pt idx="5">
                        <c:v>0.996</c:v>
                      </c:pt>
                      <c:pt idx="6">
                        <c:v>1.327</c:v>
                      </c:pt>
                      <c:pt idx="7">
                        <c:v>1.248</c:v>
                      </c:pt>
                      <c:pt idx="8">
                        <c:v>1.0169999999999999</c:v>
                      </c:pt>
                      <c:pt idx="9">
                        <c:v>2.9279999999999999</c:v>
                      </c:pt>
                      <c:pt idx="10">
                        <c:v>2.895</c:v>
                      </c:pt>
                      <c:pt idx="11">
                        <c:v>3.1120000000000001</c:v>
                      </c:pt>
                      <c:pt idx="12">
                        <c:v>3.06</c:v>
                      </c:pt>
                      <c:pt idx="13">
                        <c:v>3.8780000000000001</c:v>
                      </c:pt>
                      <c:pt idx="14">
                        <c:v>1.4239999999999999</c:v>
                      </c:pt>
                      <c:pt idx="15">
                        <c:v>1.9370000000000001</c:v>
                      </c:pt>
                      <c:pt idx="16">
                        <c:v>1.778</c:v>
                      </c:pt>
                      <c:pt idx="17">
                        <c:v>1.4039999999999999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55B9-4205-85CA-C3592B572FF4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  <c:pt idx="9">
                        <c:v>1</c:v>
                      </c:pt>
                      <c:pt idx="10">
                        <c:v>1</c:v>
                      </c:pt>
                      <c:pt idx="11">
                        <c:v>1</c:v>
                      </c:pt>
                      <c:pt idx="12">
                        <c:v>1</c:v>
                      </c:pt>
                      <c:pt idx="13">
                        <c:v>1</c:v>
                      </c:pt>
                      <c:pt idx="14">
                        <c:v>1</c:v>
                      </c:pt>
                      <c:pt idx="15">
                        <c:v>1</c:v>
                      </c:pt>
                      <c:pt idx="16">
                        <c:v>1</c:v>
                      </c:pt>
                      <c:pt idx="17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55B9-4205-85CA-C3592B572FF4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94.366</c:v>
                      </c:pt>
                      <c:pt idx="1">
                        <c:v>127.47</c:v>
                      </c:pt>
                      <c:pt idx="2">
                        <c:v>70.430000000000007</c:v>
                      </c:pt>
                      <c:pt idx="3">
                        <c:v>105.22799999999999</c:v>
                      </c:pt>
                      <c:pt idx="4">
                        <c:v>110.70699999999999</c:v>
                      </c:pt>
                      <c:pt idx="5">
                        <c:v>70.459999999999994</c:v>
                      </c:pt>
                      <c:pt idx="6">
                        <c:v>57.539000000000001</c:v>
                      </c:pt>
                      <c:pt idx="7">
                        <c:v>78.12</c:v>
                      </c:pt>
                      <c:pt idx="8">
                        <c:v>52.984000000000002</c:v>
                      </c:pt>
                      <c:pt idx="9">
                        <c:v>107.557</c:v>
                      </c:pt>
                      <c:pt idx="10">
                        <c:v>173.48400000000001</c:v>
                      </c:pt>
                      <c:pt idx="11">
                        <c:v>110.82299999999999</c:v>
                      </c:pt>
                      <c:pt idx="12">
                        <c:v>136.304</c:v>
                      </c:pt>
                      <c:pt idx="13">
                        <c:v>155.44200000000001</c:v>
                      </c:pt>
                      <c:pt idx="14">
                        <c:v>129.727</c:v>
                      </c:pt>
                      <c:pt idx="15">
                        <c:v>109.264</c:v>
                      </c:pt>
                      <c:pt idx="16">
                        <c:v>135.65700000000001</c:v>
                      </c:pt>
                      <c:pt idx="17">
                        <c:v>111.111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55B9-4205-85CA-C3592B572FF4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  <c:pt idx="9">
                          <c:v>Left Middle</c:v>
                        </c:pt>
                        <c:pt idx="10">
                          <c:v>Center Middle</c:v>
                        </c:pt>
                        <c:pt idx="11">
                          <c:v>Right Middle</c:v>
                        </c:pt>
                        <c:pt idx="12">
                          <c:v>Left Middle</c:v>
                        </c:pt>
                        <c:pt idx="13">
                          <c:v>Center Middle</c:v>
                        </c:pt>
                        <c:pt idx="14">
                          <c:v>Right Middle</c:v>
                        </c:pt>
                        <c:pt idx="15">
                          <c:v>Left Middle</c:v>
                        </c:pt>
                        <c:pt idx="16">
                          <c:v>Center Middle</c:v>
                        </c:pt>
                        <c:pt idx="17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76.745999999999995</c:v>
                      </c:pt>
                      <c:pt idx="1">
                        <c:v>48.948999999999998</c:v>
                      </c:pt>
                      <c:pt idx="2">
                        <c:v>86.855000000000004</c:v>
                      </c:pt>
                      <c:pt idx="3">
                        <c:v>46.011000000000003</c:v>
                      </c:pt>
                      <c:pt idx="4">
                        <c:v>29.786999999999999</c:v>
                      </c:pt>
                      <c:pt idx="5">
                        <c:v>39.978999999999999</c:v>
                      </c:pt>
                      <c:pt idx="6">
                        <c:v>68.606999999999999</c:v>
                      </c:pt>
                      <c:pt idx="7">
                        <c:v>46.76</c:v>
                      </c:pt>
                      <c:pt idx="8">
                        <c:v>50.384999999999998</c:v>
                      </c:pt>
                      <c:pt idx="9">
                        <c:v>83.242999999999995</c:v>
                      </c:pt>
                      <c:pt idx="10">
                        <c:v>55.96</c:v>
                      </c:pt>
                      <c:pt idx="11">
                        <c:v>87.489000000000004</c:v>
                      </c:pt>
                      <c:pt idx="12">
                        <c:v>53.984999999999999</c:v>
                      </c:pt>
                      <c:pt idx="13">
                        <c:v>33.323999999999998</c:v>
                      </c:pt>
                      <c:pt idx="14">
                        <c:v>29.164000000000001</c:v>
                      </c:pt>
                      <c:pt idx="15">
                        <c:v>54.996000000000002</c:v>
                      </c:pt>
                      <c:pt idx="16">
                        <c:v>41.665999999999997</c:v>
                      </c:pt>
                      <c:pt idx="17">
                        <c:v>41.588999999999999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55B9-4205-85CA-C3592B572FF4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2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8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Bottom Row Signal to Noise Comparison – 2/5sec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8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'9x1_20181012_LODadded'!$J$1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f>'9x1_20181012_LODadded'!$B$2:$E$73</c:f>
              <c:multiLvlStrCache>
                <c:ptCount val="18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  <c:pt idx="9">
                    <c:v>Left Bottom</c:v>
                  </c:pt>
                  <c:pt idx="10">
                    <c:v>Center Bottom</c:v>
                  </c:pt>
                  <c:pt idx="11">
                    <c:v>Right Bottom</c:v>
                  </c:pt>
                  <c:pt idx="12">
                    <c:v>Left Bottom</c:v>
                  </c:pt>
                  <c:pt idx="13">
                    <c:v>Center Bottom</c:v>
                  </c:pt>
                  <c:pt idx="14">
                    <c:v>Right Bottom</c:v>
                  </c:pt>
                  <c:pt idx="15">
                    <c:v>Left Bottom</c:v>
                  </c:pt>
                  <c:pt idx="16">
                    <c:v>Center Bottom</c:v>
                  </c:pt>
                  <c:pt idx="17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  <c:pt idx="9">
                    <c:v>5</c:v>
                  </c:pt>
                  <c:pt idx="10">
                    <c:v>5</c:v>
                  </c:pt>
                  <c:pt idx="11">
                    <c:v>5</c:v>
                  </c:pt>
                  <c:pt idx="12">
                    <c:v>5</c:v>
                  </c:pt>
                  <c:pt idx="13">
                    <c:v>5</c:v>
                  </c:pt>
                  <c:pt idx="14">
                    <c:v>5</c:v>
                  </c:pt>
                  <c:pt idx="15">
                    <c:v>5</c:v>
                  </c:pt>
                  <c:pt idx="16">
                    <c:v>5</c:v>
                  </c:pt>
                  <c:pt idx="17">
                    <c:v>5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  <c:pt idx="9">
                    <c:v>16</c:v>
                  </c:pt>
                  <c:pt idx="10">
                    <c:v>16</c:v>
                  </c:pt>
                  <c:pt idx="11">
                    <c:v>16</c:v>
                  </c:pt>
                  <c:pt idx="12">
                    <c:v>25</c:v>
                  </c:pt>
                  <c:pt idx="13">
                    <c:v>25</c:v>
                  </c:pt>
                  <c:pt idx="14">
                    <c:v>25</c:v>
                  </c:pt>
                  <c:pt idx="15">
                    <c:v>35</c:v>
                  </c:pt>
                  <c:pt idx="16">
                    <c:v>35</c:v>
                  </c:pt>
                  <c:pt idx="17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  <c:pt idx="9">
                    <c:v>8</c:v>
                  </c:pt>
                  <c:pt idx="10">
                    <c:v>8</c:v>
                  </c:pt>
                  <c:pt idx="11">
                    <c:v>8</c:v>
                  </c:pt>
                  <c:pt idx="12">
                    <c:v>8</c:v>
                  </c:pt>
                  <c:pt idx="13">
                    <c:v>8</c:v>
                  </c:pt>
                  <c:pt idx="14">
                    <c:v>8</c:v>
                  </c:pt>
                  <c:pt idx="15">
                    <c:v>8</c:v>
                  </c:pt>
                  <c:pt idx="16">
                    <c:v>8</c:v>
                  </c:pt>
                  <c:pt idx="17">
                    <c:v>8</c:v>
                  </c:pt>
                </c:lvl>
              </c:multiLvlStrCache>
              <c:extLst xmlns:c15="http://schemas.microsoft.com/office/drawing/2012/chart"/>
            </c:multiLvlStrRef>
          </c:cat>
          <c:val>
            <c:numRef>
              <c:f>'9x1_20181012_LODadded'!$J$2:$J$73</c:f>
              <c:numCache>
                <c:formatCode>General</c:formatCode>
                <c:ptCount val="18"/>
                <c:pt idx="0">
                  <c:v>17.161000000000001</c:v>
                </c:pt>
                <c:pt idx="1">
                  <c:v>22.869</c:v>
                </c:pt>
                <c:pt idx="2">
                  <c:v>18.132000000000001</c:v>
                </c:pt>
                <c:pt idx="3">
                  <c:v>29.684999999999999</c:v>
                </c:pt>
                <c:pt idx="4">
                  <c:v>41.494999999999997</c:v>
                </c:pt>
                <c:pt idx="5">
                  <c:v>19.597000000000001</c:v>
                </c:pt>
                <c:pt idx="6">
                  <c:v>17.98</c:v>
                </c:pt>
                <c:pt idx="7">
                  <c:v>28.245000000000001</c:v>
                </c:pt>
                <c:pt idx="8">
                  <c:v>16.036999999999999</c:v>
                </c:pt>
                <c:pt idx="9">
                  <c:v>16.3</c:v>
                </c:pt>
                <c:pt idx="10">
                  <c:v>24.956</c:v>
                </c:pt>
                <c:pt idx="11">
                  <c:v>19.715</c:v>
                </c:pt>
                <c:pt idx="12">
                  <c:v>25.646999999999998</c:v>
                </c:pt>
                <c:pt idx="13">
                  <c:v>37.078000000000003</c:v>
                </c:pt>
                <c:pt idx="14">
                  <c:v>28.219000000000001</c:v>
                </c:pt>
                <c:pt idx="15">
                  <c:v>21.57</c:v>
                </c:pt>
                <c:pt idx="16">
                  <c:v>30.771999999999998</c:v>
                </c:pt>
                <c:pt idx="17">
                  <c:v>22.85</c:v>
                </c:pt>
              </c:numCache>
              <c:extLst xmlns:c15="http://schemas.microsoft.com/office/drawing/2012/chart"/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4-01BB-4BD2-91DA-ED44188EBF5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'9x1_20181012_LODadded'!$F$2:$F$73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23.782</c:v>
                      </c:pt>
                      <c:pt idx="1">
                        <c:v>22.277000000000001</c:v>
                      </c:pt>
                      <c:pt idx="2">
                        <c:v>15.43</c:v>
                      </c:pt>
                      <c:pt idx="3">
                        <c:v>9.0220000000000002</c:v>
                      </c:pt>
                      <c:pt idx="4">
                        <c:v>6.5330000000000004</c:v>
                      </c:pt>
                      <c:pt idx="5">
                        <c:v>6.165</c:v>
                      </c:pt>
                      <c:pt idx="6">
                        <c:v>6.7969999999999997</c:v>
                      </c:pt>
                      <c:pt idx="7">
                        <c:v>5.657</c:v>
                      </c:pt>
                      <c:pt idx="8">
                        <c:v>6.3780000000000001</c:v>
                      </c:pt>
                      <c:pt idx="9">
                        <c:v>54.398000000000003</c:v>
                      </c:pt>
                      <c:pt idx="10">
                        <c:v>52.067</c:v>
                      </c:pt>
                      <c:pt idx="11">
                        <c:v>35.451999999999998</c:v>
                      </c:pt>
                      <c:pt idx="12">
                        <c:v>20.402000000000001</c:v>
                      </c:pt>
                      <c:pt idx="13">
                        <c:v>14.885999999999999</c:v>
                      </c:pt>
                      <c:pt idx="14">
                        <c:v>12.865</c:v>
                      </c:pt>
                      <c:pt idx="15">
                        <c:v>14.048</c:v>
                      </c:pt>
                      <c:pt idx="16">
                        <c:v>12.016999999999999</c:v>
                      </c:pt>
                      <c:pt idx="17">
                        <c:v>13.01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01BB-4BD2-91DA-ED44188EBF5E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'9x1_20181012_LODadded'!$G$2:$G$73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2.0720000000000001</c:v>
                      </c:pt>
                      <c:pt idx="1">
                        <c:v>2.113</c:v>
                      </c:pt>
                      <c:pt idx="2">
                        <c:v>1.5609999999999999</c:v>
                      </c:pt>
                      <c:pt idx="3">
                        <c:v>1.284</c:v>
                      </c:pt>
                      <c:pt idx="4">
                        <c:v>0.96799999999999997</c:v>
                      </c:pt>
                      <c:pt idx="5">
                        <c:v>1.0529999999999999</c:v>
                      </c:pt>
                      <c:pt idx="6">
                        <c:v>1.077</c:v>
                      </c:pt>
                      <c:pt idx="7">
                        <c:v>0.997</c:v>
                      </c:pt>
                      <c:pt idx="8">
                        <c:v>1.1679999999999999</c:v>
                      </c:pt>
                      <c:pt idx="9">
                        <c:v>2.7330000000000001</c:v>
                      </c:pt>
                      <c:pt idx="10">
                        <c:v>3.2930000000000001</c:v>
                      </c:pt>
                      <c:pt idx="11">
                        <c:v>2.5089999999999999</c:v>
                      </c:pt>
                      <c:pt idx="12">
                        <c:v>1.9450000000000001</c:v>
                      </c:pt>
                      <c:pt idx="13">
                        <c:v>3.9969999999999999</c:v>
                      </c:pt>
                      <c:pt idx="14">
                        <c:v>1.7070000000000001</c:v>
                      </c:pt>
                      <c:pt idx="15">
                        <c:v>1.806</c:v>
                      </c:pt>
                      <c:pt idx="16">
                        <c:v>1.8480000000000001</c:v>
                      </c:pt>
                      <c:pt idx="17">
                        <c:v>1.595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01BB-4BD2-91DA-ED44188EBF5E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'9x1_20181012_LODadded'!$H$2:$H$73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  <c:pt idx="9">
                        <c:v>1</c:v>
                      </c:pt>
                      <c:pt idx="10">
                        <c:v>1</c:v>
                      </c:pt>
                      <c:pt idx="11">
                        <c:v>1</c:v>
                      </c:pt>
                      <c:pt idx="12">
                        <c:v>1</c:v>
                      </c:pt>
                      <c:pt idx="13">
                        <c:v>1</c:v>
                      </c:pt>
                      <c:pt idx="14">
                        <c:v>1</c:v>
                      </c:pt>
                      <c:pt idx="15">
                        <c:v>1</c:v>
                      </c:pt>
                      <c:pt idx="16">
                        <c:v>1</c:v>
                      </c:pt>
                      <c:pt idx="17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01BB-4BD2-91DA-ED44188EBF5E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'9x1_20181012_LODadded'!$I$2:$I$73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101.69199999999999</c:v>
                      </c:pt>
                      <c:pt idx="1">
                        <c:v>137.13200000000001</c:v>
                      </c:pt>
                      <c:pt idx="2">
                        <c:v>69.802000000000007</c:v>
                      </c:pt>
                      <c:pt idx="3">
                        <c:v>106.812</c:v>
                      </c:pt>
                      <c:pt idx="4">
                        <c:v>114.646</c:v>
                      </c:pt>
                      <c:pt idx="5">
                        <c:v>65.807000000000002</c:v>
                      </c:pt>
                      <c:pt idx="6">
                        <c:v>53.536000000000001</c:v>
                      </c:pt>
                      <c:pt idx="7">
                        <c:v>84.575999999999993</c:v>
                      </c:pt>
                      <c:pt idx="8">
                        <c:v>53.183</c:v>
                      </c:pt>
                      <c:pt idx="9">
                        <c:v>126.578</c:v>
                      </c:pt>
                      <c:pt idx="10">
                        <c:v>178.078</c:v>
                      </c:pt>
                      <c:pt idx="11">
                        <c:v>123.598</c:v>
                      </c:pt>
                      <c:pt idx="12">
                        <c:v>154.26900000000001</c:v>
                      </c:pt>
                      <c:pt idx="13">
                        <c:v>176.46799999999999</c:v>
                      </c:pt>
                      <c:pt idx="14">
                        <c:v>133.114</c:v>
                      </c:pt>
                      <c:pt idx="15">
                        <c:v>112.117</c:v>
                      </c:pt>
                      <c:pt idx="16">
                        <c:v>144.59200000000001</c:v>
                      </c:pt>
                      <c:pt idx="17">
                        <c:v>113.02200000000001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0-01BB-4BD2-91DA-ED44188EBF5E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'9x1_20181012_LODadded'!$B$2:$E$73</c15:sqref>
                        </c15:formulaRef>
                      </c:ext>
                    </c:extLst>
                    <c:multiLvlStrCache>
                      <c:ptCount val="18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  <c:pt idx="9">
                          <c:v>Left Bottom</c:v>
                        </c:pt>
                        <c:pt idx="10">
                          <c:v>Center Bottom</c:v>
                        </c:pt>
                        <c:pt idx="11">
                          <c:v>Right Bottom</c:v>
                        </c:pt>
                        <c:pt idx="12">
                          <c:v>Left Bottom</c:v>
                        </c:pt>
                        <c:pt idx="13">
                          <c:v>Center Bottom</c:v>
                        </c:pt>
                        <c:pt idx="14">
                          <c:v>Right Bottom</c:v>
                        </c:pt>
                        <c:pt idx="15">
                          <c:v>Left Bottom</c:v>
                        </c:pt>
                        <c:pt idx="16">
                          <c:v>Center Bottom</c:v>
                        </c:pt>
                        <c:pt idx="17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  <c:pt idx="9">
                          <c:v>5</c:v>
                        </c:pt>
                        <c:pt idx="10">
                          <c:v>5</c:v>
                        </c:pt>
                        <c:pt idx="11">
                          <c:v>5</c:v>
                        </c:pt>
                        <c:pt idx="12">
                          <c:v>5</c:v>
                        </c:pt>
                        <c:pt idx="13">
                          <c:v>5</c:v>
                        </c:pt>
                        <c:pt idx="14">
                          <c:v>5</c:v>
                        </c:pt>
                        <c:pt idx="15">
                          <c:v>5</c:v>
                        </c:pt>
                        <c:pt idx="16">
                          <c:v>5</c:v>
                        </c:pt>
                        <c:pt idx="17">
                          <c:v>5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  <c:pt idx="9">
                          <c:v>16</c:v>
                        </c:pt>
                        <c:pt idx="10">
                          <c:v>16</c:v>
                        </c:pt>
                        <c:pt idx="11">
                          <c:v>16</c:v>
                        </c:pt>
                        <c:pt idx="12">
                          <c:v>25</c:v>
                        </c:pt>
                        <c:pt idx="13">
                          <c:v>25</c:v>
                        </c:pt>
                        <c:pt idx="14">
                          <c:v>25</c:v>
                        </c:pt>
                        <c:pt idx="15">
                          <c:v>35</c:v>
                        </c:pt>
                        <c:pt idx="16">
                          <c:v>35</c:v>
                        </c:pt>
                        <c:pt idx="17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  <c:pt idx="9">
                          <c:v>8</c:v>
                        </c:pt>
                        <c:pt idx="10">
                          <c:v>8</c:v>
                        </c:pt>
                        <c:pt idx="11">
                          <c:v>8</c:v>
                        </c:pt>
                        <c:pt idx="12">
                          <c:v>8</c:v>
                        </c:pt>
                        <c:pt idx="13">
                          <c:v>8</c:v>
                        </c:pt>
                        <c:pt idx="14">
                          <c:v>8</c:v>
                        </c:pt>
                        <c:pt idx="15">
                          <c:v>8</c:v>
                        </c:pt>
                        <c:pt idx="16">
                          <c:v>8</c:v>
                        </c:pt>
                        <c:pt idx="17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'9x1_20181012_LODadded'!$K$2:$K$73</c15:sqref>
                        </c15:formulaRef>
                      </c:ext>
                    </c:extLst>
                    <c:numCache>
                      <c:formatCode>General</c:formatCode>
                      <c:ptCount val="18"/>
                      <c:pt idx="0">
                        <c:v>58.27</c:v>
                      </c:pt>
                      <c:pt idx="1">
                        <c:v>43.726999999999997</c:v>
                      </c:pt>
                      <c:pt idx="2">
                        <c:v>55.152000000000001</c:v>
                      </c:pt>
                      <c:pt idx="3">
                        <c:v>33.686999999999998</c:v>
                      </c:pt>
                      <c:pt idx="4">
                        <c:v>24.099</c:v>
                      </c:pt>
                      <c:pt idx="5">
                        <c:v>51.029000000000003</c:v>
                      </c:pt>
                      <c:pt idx="6">
                        <c:v>55.616</c:v>
                      </c:pt>
                      <c:pt idx="7">
                        <c:v>35.404000000000003</c:v>
                      </c:pt>
                      <c:pt idx="8">
                        <c:v>62.354999999999997</c:v>
                      </c:pt>
                      <c:pt idx="9">
                        <c:v>61.35</c:v>
                      </c:pt>
                      <c:pt idx="10">
                        <c:v>40.070999999999998</c:v>
                      </c:pt>
                      <c:pt idx="11">
                        <c:v>50.722000000000001</c:v>
                      </c:pt>
                      <c:pt idx="12">
                        <c:v>38.991</c:v>
                      </c:pt>
                      <c:pt idx="13">
                        <c:v>26.97</c:v>
                      </c:pt>
                      <c:pt idx="14">
                        <c:v>35.438000000000002</c:v>
                      </c:pt>
                      <c:pt idx="15">
                        <c:v>46.360999999999997</c:v>
                      </c:pt>
                      <c:pt idx="16">
                        <c:v>32.497</c:v>
                      </c:pt>
                      <c:pt idx="17">
                        <c:v>43.762999999999998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01BB-4BD2-91DA-ED44188EBF5E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4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4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4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Bottom Row Signal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'9x3_20181012_LODadded'!$I$1</c:f>
              <c:strCache>
                <c:ptCount val="1"/>
                <c:pt idx="0">
                  <c:v>Mean Signal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f>'9x3_20181012_LODadded'!$B$2:$E$82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'9x3_20181012_LODadded'!$I$2:$I$82</c:f>
              <c:numCache>
                <c:formatCode>General</c:formatCode>
                <c:ptCount val="9"/>
                <c:pt idx="0">
                  <c:v>77.603999999999999</c:v>
                </c:pt>
                <c:pt idx="1">
                  <c:v>111.50700000000001</c:v>
                </c:pt>
                <c:pt idx="2">
                  <c:v>63.271000000000001</c:v>
                </c:pt>
                <c:pt idx="3">
                  <c:v>76.44</c:v>
                </c:pt>
                <c:pt idx="4">
                  <c:v>115.151</c:v>
                </c:pt>
                <c:pt idx="5">
                  <c:v>77.007000000000005</c:v>
                </c:pt>
                <c:pt idx="6">
                  <c:v>36.448999999999998</c:v>
                </c:pt>
                <c:pt idx="7">
                  <c:v>54.564</c:v>
                </c:pt>
                <c:pt idx="8">
                  <c:v>35.267000000000003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9DE6-4468-B4F4-ED3C50C873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'9x3_20181012_LODadded'!$F$2:$F$82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28.047000000000001</c:v>
                      </c:pt>
                      <c:pt idx="1">
                        <c:v>26.789000000000001</c:v>
                      </c:pt>
                      <c:pt idx="2">
                        <c:v>19.151</c:v>
                      </c:pt>
                      <c:pt idx="3">
                        <c:v>14.98</c:v>
                      </c:pt>
                      <c:pt idx="4">
                        <c:v>12.329000000000001</c:v>
                      </c:pt>
                      <c:pt idx="5">
                        <c:v>9.359</c:v>
                      </c:pt>
                      <c:pt idx="6">
                        <c:v>9.3179999999999996</c:v>
                      </c:pt>
                      <c:pt idx="7">
                        <c:v>9.0180000000000007</c:v>
                      </c:pt>
                      <c:pt idx="8">
                        <c:v>7.8819999999999997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9DE6-4468-B4F4-ED3C50C873AA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'9x3_20181012_LODadded'!$G$2:$G$82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2.7360000000000002</c:v>
                      </c:pt>
                      <c:pt idx="1">
                        <c:v>3.0310000000000001</c:v>
                      </c:pt>
                      <c:pt idx="2">
                        <c:v>1.637</c:v>
                      </c:pt>
                      <c:pt idx="3">
                        <c:v>2.4</c:v>
                      </c:pt>
                      <c:pt idx="4">
                        <c:v>2.2610000000000001</c:v>
                      </c:pt>
                      <c:pt idx="5">
                        <c:v>2.6989999999999998</c:v>
                      </c:pt>
                      <c:pt idx="6">
                        <c:v>1.6819999999999999</c:v>
                      </c:pt>
                      <c:pt idx="7">
                        <c:v>1.2509999999999999</c:v>
                      </c:pt>
                      <c:pt idx="8">
                        <c:v>1.383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9DE6-4468-B4F4-ED3C50C873AA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'9x3_20181012_LODadded'!$H$2:$H$82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9DE6-4468-B4F4-ED3C50C873AA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'9x3_20181012_LODadded'!$J$2:$J$82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9.2210000000000001</c:v>
                      </c:pt>
                      <c:pt idx="1">
                        <c:v>12.491</c:v>
                      </c:pt>
                      <c:pt idx="2">
                        <c:v>15.711</c:v>
                      </c:pt>
                      <c:pt idx="3">
                        <c:v>11.401</c:v>
                      </c:pt>
                      <c:pt idx="4">
                        <c:v>15.738</c:v>
                      </c:pt>
                      <c:pt idx="5">
                        <c:v>6.3129999999999997</c:v>
                      </c:pt>
                      <c:pt idx="6">
                        <c:v>6.9649999999999999</c:v>
                      </c:pt>
                      <c:pt idx="7">
                        <c:v>12.404</c:v>
                      </c:pt>
                      <c:pt idx="8">
                        <c:v>8.2629999999999999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9DE6-4468-B4F4-ED3C50C873AA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'9x3_20181012_LODadded'!$K$2:$K$82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108.44799999999999</c:v>
                      </c:pt>
                      <c:pt idx="1">
                        <c:v>80.06</c:v>
                      </c:pt>
                      <c:pt idx="2">
                        <c:v>63.651000000000003</c:v>
                      </c:pt>
                      <c:pt idx="3">
                        <c:v>87.709000000000003</c:v>
                      </c:pt>
                      <c:pt idx="4">
                        <c:v>63.539000000000001</c:v>
                      </c:pt>
                      <c:pt idx="5">
                        <c:v>158.398</c:v>
                      </c:pt>
                      <c:pt idx="6">
                        <c:v>143.57599999999999</c:v>
                      </c:pt>
                      <c:pt idx="7">
                        <c:v>80.619</c:v>
                      </c:pt>
                      <c:pt idx="8">
                        <c:v>121.02200000000001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9DE6-4468-B4F4-ED3C50C873AA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'9x3_20181012_LODadded'!$L$2:$L$82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131.071</c:v>
                      </c:pt>
                      <c:pt idx="1">
                        <c:v>182.70699999999999</c:v>
                      </c:pt>
                      <c:pt idx="2">
                        <c:v>89.938000000000002</c:v>
                      </c:pt>
                      <c:pt idx="3">
                        <c:v>145.107</c:v>
                      </c:pt>
                      <c:pt idx="4">
                        <c:v>181.55099999999999</c:v>
                      </c:pt>
                      <c:pt idx="5">
                        <c:v>134.607</c:v>
                      </c:pt>
                      <c:pt idx="6">
                        <c:v>101.982</c:v>
                      </c:pt>
                      <c:pt idx="7">
                        <c:v>117.164</c:v>
                      </c:pt>
                      <c:pt idx="8">
                        <c:v>67.599999999999994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9DE6-4468-B4F4-ED3C50C873AA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'9x3_20181012_LODadded'!$M$2:$M$82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15.574</c:v>
                      </c:pt>
                      <c:pt idx="1">
                        <c:v>20.466000000000001</c:v>
                      </c:pt>
                      <c:pt idx="2">
                        <c:v>22.332000000000001</c:v>
                      </c:pt>
                      <c:pt idx="3">
                        <c:v>21.643000000000001</c:v>
                      </c:pt>
                      <c:pt idx="4">
                        <c:v>24.814</c:v>
                      </c:pt>
                      <c:pt idx="5">
                        <c:v>11.035</c:v>
                      </c:pt>
                      <c:pt idx="6">
                        <c:v>19.488</c:v>
                      </c:pt>
                      <c:pt idx="7">
                        <c:v>26.635000000000002</c:v>
                      </c:pt>
                      <c:pt idx="8">
                        <c:v>15.839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9DE6-4468-B4F4-ED3C50C873AA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'9x3_20181012_LODadded'!$N$2:$N$82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321.048</c:v>
                      </c:pt>
                      <c:pt idx="1">
                        <c:v>244.30600000000001</c:v>
                      </c:pt>
                      <c:pt idx="2">
                        <c:v>223.89099999999999</c:v>
                      </c:pt>
                      <c:pt idx="3">
                        <c:v>231.02</c:v>
                      </c:pt>
                      <c:pt idx="4">
                        <c:v>201.50200000000001</c:v>
                      </c:pt>
                      <c:pt idx="5">
                        <c:v>453.089</c:v>
                      </c:pt>
                      <c:pt idx="6">
                        <c:v>256.57400000000001</c:v>
                      </c:pt>
                      <c:pt idx="7">
                        <c:v>187.72499999999999</c:v>
                      </c:pt>
                      <c:pt idx="8">
                        <c:v>315.68400000000003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9DE6-4468-B4F4-ED3C50C873AA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'9x3_20181012_LODadded'!$O$2:$O$82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100</c:v>
                      </c:pt>
                      <c:pt idx="3">
                        <c:v>112</c:v>
                      </c:pt>
                      <c:pt idx="4">
                        <c:v>112</c:v>
                      </c:pt>
                      <c:pt idx="5">
                        <c:v>110</c:v>
                      </c:pt>
                      <c:pt idx="6">
                        <c:v>113</c:v>
                      </c:pt>
                      <c:pt idx="7">
                        <c:v>111</c:v>
                      </c:pt>
                      <c:pt idx="8">
                        <c:v>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9DE6-4468-B4F4-ED3C50C873AA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'9x3_20181012_LODadded'!$P$2:$P$82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194.27099999999999</c:v>
                      </c:pt>
                      <c:pt idx="1">
                        <c:v>227.64</c:v>
                      </c:pt>
                      <c:pt idx="2">
                        <c:v>170.67099999999999</c:v>
                      </c:pt>
                      <c:pt idx="3">
                        <c:v>207.97300000000001</c:v>
                      </c:pt>
                      <c:pt idx="4">
                        <c:v>232.88399999999999</c:v>
                      </c:pt>
                      <c:pt idx="5">
                        <c:v>178.80699999999999</c:v>
                      </c:pt>
                      <c:pt idx="6">
                        <c:v>138.58199999999999</c:v>
                      </c:pt>
                      <c:pt idx="7">
                        <c:v>156.49799999999999</c:v>
                      </c:pt>
                      <c:pt idx="8">
                        <c:v>110.8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9DE6-4468-B4F4-ED3C50C873AA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'9x3_20181012_LODadded'!$Q$2:$Q$82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23.082999999999998</c:v>
                      </c:pt>
                      <c:pt idx="1">
                        <c:v>25.498999999999999</c:v>
                      </c:pt>
                      <c:pt idx="2">
                        <c:v>42.378999999999998</c:v>
                      </c:pt>
                      <c:pt idx="3">
                        <c:v>31.02</c:v>
                      </c:pt>
                      <c:pt idx="4">
                        <c:v>31.83</c:v>
                      </c:pt>
                      <c:pt idx="5">
                        <c:v>14.659000000000001</c:v>
                      </c:pt>
                      <c:pt idx="6">
                        <c:v>26.481000000000002</c:v>
                      </c:pt>
                      <c:pt idx="7">
                        <c:v>35.576000000000001</c:v>
                      </c:pt>
                      <c:pt idx="8">
                        <c:v>25.96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9DE6-4468-B4F4-ED3C50C873AA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'9x3_20181012_LODadded'!$R$2:$R$82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433.21100000000001</c:v>
                      </c:pt>
                      <c:pt idx="1">
                        <c:v>392.166</c:v>
                      </c:pt>
                      <c:pt idx="2">
                        <c:v>235.96600000000001</c:v>
                      </c:pt>
                      <c:pt idx="3">
                        <c:v>322.37299999999999</c:v>
                      </c:pt>
                      <c:pt idx="4">
                        <c:v>314.17200000000003</c:v>
                      </c:pt>
                      <c:pt idx="5">
                        <c:v>682.17600000000004</c:v>
                      </c:pt>
                      <c:pt idx="6">
                        <c:v>377.62400000000002</c:v>
                      </c:pt>
                      <c:pt idx="7">
                        <c:v>281.08600000000001</c:v>
                      </c:pt>
                      <c:pt idx="8">
                        <c:v>385.20299999999997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9DE6-4468-B4F4-ED3C50C873AA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'9x3_20181012_LODadded'!$S$2:$S$82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112</c:v>
                      </c:pt>
                      <c:pt idx="1">
                        <c:v>112</c:v>
                      </c:pt>
                      <c:pt idx="2">
                        <c:v>122</c:v>
                      </c:pt>
                      <c:pt idx="3">
                        <c:v>113</c:v>
                      </c:pt>
                      <c:pt idx="4">
                        <c:v>111</c:v>
                      </c:pt>
                      <c:pt idx="5">
                        <c:v>114</c:v>
                      </c:pt>
                      <c:pt idx="6">
                        <c:v>110</c:v>
                      </c:pt>
                      <c:pt idx="7">
                        <c:v>112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9DE6-4468-B4F4-ED3C50C873AA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'9x3_20181012_LODadded'!$T$2:$T$82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9DE6-4468-B4F4-ED3C50C873AA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Top Row LOD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'9x3_20181012_LODadded'!$K$1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'9x3_20181012_LODadded'!$B$2:$E$82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'9x3_20181012_LODadded'!$K$2:$K$82</c:f>
              <c:numCache>
                <c:formatCode>General</c:formatCode>
                <c:ptCount val="9"/>
                <c:pt idx="0">
                  <c:v>104.405</c:v>
                </c:pt>
                <c:pt idx="1">
                  <c:v>72.799000000000007</c:v>
                </c:pt>
                <c:pt idx="2">
                  <c:v>135.93299999999999</c:v>
                </c:pt>
                <c:pt idx="3">
                  <c:v>55.252000000000002</c:v>
                </c:pt>
                <c:pt idx="4">
                  <c:v>55.427</c:v>
                </c:pt>
                <c:pt idx="5">
                  <c:v>50.162999999999997</c:v>
                </c:pt>
                <c:pt idx="6">
                  <c:v>87.138000000000005</c:v>
                </c:pt>
                <c:pt idx="7">
                  <c:v>75.748000000000005</c:v>
                </c:pt>
                <c:pt idx="8">
                  <c:v>88.984999999999999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5-F836-420F-8742-B770E81E61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'9x3_20181012_LODadded'!$F$2:$F$82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34.411000000000001</c:v>
                      </c:pt>
                      <c:pt idx="1">
                        <c:v>21.742000000000001</c:v>
                      </c:pt>
                      <c:pt idx="2">
                        <c:v>24.122</c:v>
                      </c:pt>
                      <c:pt idx="3">
                        <c:v>13.162000000000001</c:v>
                      </c:pt>
                      <c:pt idx="4">
                        <c:v>11.962</c:v>
                      </c:pt>
                      <c:pt idx="5">
                        <c:v>8.2509999999999994</c:v>
                      </c:pt>
                      <c:pt idx="6">
                        <c:v>9.2929999999999993</c:v>
                      </c:pt>
                      <c:pt idx="7">
                        <c:v>9.5579999999999998</c:v>
                      </c:pt>
                      <c:pt idx="8">
                        <c:v>8.0470000000000006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F836-420F-8742-B770E81E61FA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'9x3_20181012_LODadded'!$G$2:$G$82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3.0790000000000002</c:v>
                      </c:pt>
                      <c:pt idx="1">
                        <c:v>2.6019999999999999</c:v>
                      </c:pt>
                      <c:pt idx="2">
                        <c:v>2.0299999999999998</c:v>
                      </c:pt>
                      <c:pt idx="3">
                        <c:v>2.09</c:v>
                      </c:pt>
                      <c:pt idx="4">
                        <c:v>2.2429999999999999</c:v>
                      </c:pt>
                      <c:pt idx="5">
                        <c:v>1.42</c:v>
                      </c:pt>
                      <c:pt idx="6">
                        <c:v>1.3660000000000001</c:v>
                      </c:pt>
                      <c:pt idx="7">
                        <c:v>1.66</c:v>
                      </c:pt>
                      <c:pt idx="8">
                        <c:v>1.2290000000000001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F836-420F-8742-B770E81E61FA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'9x3_20181012_LODadded'!$H$2:$H$82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F836-420F-8742-B770E81E61FA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'9x3_20181012_LODadded'!$I$2:$I$82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86.724000000000004</c:v>
                      </c:pt>
                      <c:pt idx="1">
                        <c:v>131.102</c:v>
                      </c:pt>
                      <c:pt idx="2">
                        <c:v>56.92</c:v>
                      </c:pt>
                      <c:pt idx="3">
                        <c:v>121.61799999999999</c:v>
                      </c:pt>
                      <c:pt idx="4">
                        <c:v>132.58199999999999</c:v>
                      </c:pt>
                      <c:pt idx="5">
                        <c:v>80.947000000000003</c:v>
                      </c:pt>
                      <c:pt idx="6">
                        <c:v>43.951000000000001</c:v>
                      </c:pt>
                      <c:pt idx="7">
                        <c:v>68.492999999999995</c:v>
                      </c:pt>
                      <c:pt idx="8">
                        <c:v>42.298000000000002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F836-420F-8742-B770E81E61FA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'9x3_20181012_LODadded'!$J$2:$J$82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9.5779999999999994</c:v>
                      </c:pt>
                      <c:pt idx="1">
                        <c:v>13.736000000000001</c:v>
                      </c:pt>
                      <c:pt idx="2">
                        <c:v>7.3570000000000002</c:v>
                      </c:pt>
                      <c:pt idx="3">
                        <c:v>18.099</c:v>
                      </c:pt>
                      <c:pt idx="4">
                        <c:v>18.042000000000002</c:v>
                      </c:pt>
                      <c:pt idx="5">
                        <c:v>19.934999999999999</c:v>
                      </c:pt>
                      <c:pt idx="6">
                        <c:v>11.476000000000001</c:v>
                      </c:pt>
                      <c:pt idx="7">
                        <c:v>13.202</c:v>
                      </c:pt>
                      <c:pt idx="8">
                        <c:v>11.238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F836-420F-8742-B770E81E61FA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'9x3_20181012_LODadded'!$L$2:$L$82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146.791</c:v>
                      </c:pt>
                      <c:pt idx="1">
                        <c:v>213.30199999999999</c:v>
                      </c:pt>
                      <c:pt idx="2">
                        <c:v>129.453</c:v>
                      </c:pt>
                      <c:pt idx="3">
                        <c:v>199.351</c:v>
                      </c:pt>
                      <c:pt idx="4">
                        <c:v>211.84899999999999</c:v>
                      </c:pt>
                      <c:pt idx="5">
                        <c:v>155.613</c:v>
                      </c:pt>
                      <c:pt idx="6">
                        <c:v>110.818</c:v>
                      </c:pt>
                      <c:pt idx="7">
                        <c:v>139.227</c:v>
                      </c:pt>
                      <c:pt idx="8">
                        <c:v>102.831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F836-420F-8742-B770E81E61FA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'9x3_20181012_LODadded'!$M$2:$M$82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16.212</c:v>
                      </c:pt>
                      <c:pt idx="1">
                        <c:v>22.349</c:v>
                      </c:pt>
                      <c:pt idx="2">
                        <c:v>16.731000000000002</c:v>
                      </c:pt>
                      <c:pt idx="3">
                        <c:v>29.667000000000002</c:v>
                      </c:pt>
                      <c:pt idx="4">
                        <c:v>28.827999999999999</c:v>
                      </c:pt>
                      <c:pt idx="5">
                        <c:v>38.323999999999998</c:v>
                      </c:pt>
                      <c:pt idx="6">
                        <c:v>28.936</c:v>
                      </c:pt>
                      <c:pt idx="7">
                        <c:v>26.835000000000001</c:v>
                      </c:pt>
                      <c:pt idx="8">
                        <c:v>27.32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F836-420F-8742-B770E81E61FA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'9x3_20181012_LODadded'!$N$2:$N$82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308.41300000000001</c:v>
                      </c:pt>
                      <c:pt idx="1">
                        <c:v>223.72399999999999</c:v>
                      </c:pt>
                      <c:pt idx="2">
                        <c:v>298.84500000000003</c:v>
                      </c:pt>
                      <c:pt idx="3">
                        <c:v>168.53800000000001</c:v>
                      </c:pt>
                      <c:pt idx="4">
                        <c:v>173.441</c:v>
                      </c:pt>
                      <c:pt idx="5">
                        <c:v>130.46700000000001</c:v>
                      </c:pt>
                      <c:pt idx="6">
                        <c:v>172.797</c:v>
                      </c:pt>
                      <c:pt idx="7">
                        <c:v>186.32400000000001</c:v>
                      </c:pt>
                      <c:pt idx="8">
                        <c:v>183.01300000000001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F836-420F-8742-B770E81E61FA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'9x3_20181012_LODadded'!$O$2:$O$82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112</c:v>
                      </c:pt>
                      <c:pt idx="2">
                        <c:v>111</c:v>
                      </c:pt>
                      <c:pt idx="3">
                        <c:v>110</c:v>
                      </c:pt>
                      <c:pt idx="4">
                        <c:v>111</c:v>
                      </c:pt>
                      <c:pt idx="5">
                        <c:v>111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111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F836-420F-8742-B770E81E61FA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'9x3_20181012_LODadded'!$P$2:$P$82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192.72399999999999</c:v>
                      </c:pt>
                      <c:pt idx="1">
                        <c:v>234.50200000000001</c:v>
                      </c:pt>
                      <c:pt idx="2">
                        <c:v>179.52</c:v>
                      </c:pt>
                      <c:pt idx="3">
                        <c:v>226.55099999999999</c:v>
                      </c:pt>
                      <c:pt idx="4">
                        <c:v>240.11600000000001</c:v>
                      </c:pt>
                      <c:pt idx="5">
                        <c:v>207.947</c:v>
                      </c:pt>
                      <c:pt idx="6">
                        <c:v>138.55099999999999</c:v>
                      </c:pt>
                      <c:pt idx="7">
                        <c:v>190.893</c:v>
                      </c:pt>
                      <c:pt idx="8">
                        <c:v>138.76400000000001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F836-420F-8742-B770E81E61FA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'9x3_20181012_LODadded'!$Q$2:$Q$82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21.285</c:v>
                      </c:pt>
                      <c:pt idx="1">
                        <c:v>24.57</c:v>
                      </c:pt>
                      <c:pt idx="2">
                        <c:v>23.202000000000002</c:v>
                      </c:pt>
                      <c:pt idx="3">
                        <c:v>33.715000000000003</c:v>
                      </c:pt>
                      <c:pt idx="4">
                        <c:v>32.674999999999997</c:v>
                      </c:pt>
                      <c:pt idx="5">
                        <c:v>51.212000000000003</c:v>
                      </c:pt>
                      <c:pt idx="6">
                        <c:v>36.177</c:v>
                      </c:pt>
                      <c:pt idx="7">
                        <c:v>36.792999999999999</c:v>
                      </c:pt>
                      <c:pt idx="8">
                        <c:v>36.866999999999997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F836-420F-8742-B770E81E61FA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'9x3_20181012_LODadded'!$R$2:$R$82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469.81299999999999</c:v>
                      </c:pt>
                      <c:pt idx="1">
                        <c:v>406.99700000000001</c:v>
                      </c:pt>
                      <c:pt idx="2">
                        <c:v>431</c:v>
                      </c:pt>
                      <c:pt idx="3">
                        <c:v>296.60700000000003</c:v>
                      </c:pt>
                      <c:pt idx="4">
                        <c:v>306.04599999999999</c:v>
                      </c:pt>
                      <c:pt idx="5">
                        <c:v>195.26599999999999</c:v>
                      </c:pt>
                      <c:pt idx="6">
                        <c:v>276.41800000000001</c:v>
                      </c:pt>
                      <c:pt idx="7">
                        <c:v>271.78699999999998</c:v>
                      </c:pt>
                      <c:pt idx="8">
                        <c:v>271.24299999999999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F836-420F-8742-B770E81E61FA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'9x3_20181012_LODadded'!$S$2:$S$82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110</c:v>
                      </c:pt>
                      <c:pt idx="1">
                        <c:v>111</c:v>
                      </c:pt>
                      <c:pt idx="2">
                        <c:v>110</c:v>
                      </c:pt>
                      <c:pt idx="3">
                        <c:v>111</c:v>
                      </c:pt>
                      <c:pt idx="4">
                        <c:v>113</c:v>
                      </c:pt>
                      <c:pt idx="5">
                        <c:v>112</c:v>
                      </c:pt>
                      <c:pt idx="6">
                        <c:v>111</c:v>
                      </c:pt>
                      <c:pt idx="7">
                        <c:v>111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F836-420F-8742-B770E81E61FA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'9x3_20181012_LODadded'!$T$2:$T$82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F836-420F-8742-B770E81E61FA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nM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Middle Row LOD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'9x3_20181012_LODadded'!$K$1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'9x3_20181012_LODadded'!$B$2:$E$82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'9x3_20181012_LODadded'!$K$2:$K$82</c:f>
              <c:numCache>
                <c:formatCode>General</c:formatCode>
                <c:ptCount val="9"/>
                <c:pt idx="0">
                  <c:v>81.241</c:v>
                </c:pt>
                <c:pt idx="1">
                  <c:v>75.828000000000003</c:v>
                </c:pt>
                <c:pt idx="2">
                  <c:v>65.876999999999995</c:v>
                </c:pt>
                <c:pt idx="3">
                  <c:v>149.316</c:v>
                </c:pt>
                <c:pt idx="4">
                  <c:v>42.442999999999998</c:v>
                </c:pt>
                <c:pt idx="5">
                  <c:v>68.227000000000004</c:v>
                </c:pt>
                <c:pt idx="6">
                  <c:v>53.52</c:v>
                </c:pt>
                <c:pt idx="7">
                  <c:v>86.945999999999998</c:v>
                </c:pt>
                <c:pt idx="8">
                  <c:v>128.35300000000001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FB44-4F7F-8497-D930BB60B7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'9x3_20181012_LODadded'!$F$2:$F$82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27.58</c:v>
                      </c:pt>
                      <c:pt idx="1">
                        <c:v>25.452999999999999</c:v>
                      </c:pt>
                      <c:pt idx="2">
                        <c:v>18.218</c:v>
                      </c:pt>
                      <c:pt idx="3">
                        <c:v>16.893000000000001</c:v>
                      </c:pt>
                      <c:pt idx="4">
                        <c:v>13.84</c:v>
                      </c:pt>
                      <c:pt idx="5">
                        <c:v>9.1620000000000008</c:v>
                      </c:pt>
                      <c:pt idx="6">
                        <c:v>9.4130000000000003</c:v>
                      </c:pt>
                      <c:pt idx="7">
                        <c:v>10.151</c:v>
                      </c:pt>
                      <c:pt idx="8">
                        <c:v>8.7270000000000003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FB44-4F7F-8497-D930BB60B7DD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'9x3_20181012_LODadded'!$G$2:$G$82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2.609</c:v>
                      </c:pt>
                      <c:pt idx="1">
                        <c:v>3.1960000000000002</c:v>
                      </c:pt>
                      <c:pt idx="2">
                        <c:v>2.3719999999999999</c:v>
                      </c:pt>
                      <c:pt idx="3">
                        <c:v>4.173</c:v>
                      </c:pt>
                      <c:pt idx="4">
                        <c:v>2.069</c:v>
                      </c:pt>
                      <c:pt idx="5">
                        <c:v>1.39</c:v>
                      </c:pt>
                      <c:pt idx="6">
                        <c:v>1.478</c:v>
                      </c:pt>
                      <c:pt idx="7">
                        <c:v>1.4419999999999999</c:v>
                      </c:pt>
                      <c:pt idx="8">
                        <c:v>1.22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FB44-4F7F-8497-D930BB60B7DD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'9x3_20181012_LODadded'!$H$2:$H$82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FB44-4F7F-8497-D930BB60B7DD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'9x3_20181012_LODadded'!$I$2:$I$82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101.044</c:v>
                      </c:pt>
                      <c:pt idx="1">
                        <c:v>133.74199999999999</c:v>
                      </c:pt>
                      <c:pt idx="2">
                        <c:v>79.147000000000006</c:v>
                      </c:pt>
                      <c:pt idx="3">
                        <c:v>118.97799999999999</c:v>
                      </c:pt>
                      <c:pt idx="4">
                        <c:v>136.08000000000001</c:v>
                      </c:pt>
                      <c:pt idx="5">
                        <c:v>53.390999999999998</c:v>
                      </c:pt>
                      <c:pt idx="6">
                        <c:v>65.453000000000003</c:v>
                      </c:pt>
                      <c:pt idx="7">
                        <c:v>56.058</c:v>
                      </c:pt>
                      <c:pt idx="8">
                        <c:v>31.742000000000001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FB44-4F7F-8497-D930BB60B7DD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'9x3_20181012_LODadded'!$J$2:$J$82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12.308999999999999</c:v>
                      </c:pt>
                      <c:pt idx="1">
                        <c:v>13.188000000000001</c:v>
                      </c:pt>
                      <c:pt idx="2">
                        <c:v>15.18</c:v>
                      </c:pt>
                      <c:pt idx="3">
                        <c:v>6.6970000000000001</c:v>
                      </c:pt>
                      <c:pt idx="4">
                        <c:v>23.561</c:v>
                      </c:pt>
                      <c:pt idx="5">
                        <c:v>14.657</c:v>
                      </c:pt>
                      <c:pt idx="6">
                        <c:v>18.684999999999999</c:v>
                      </c:pt>
                      <c:pt idx="7">
                        <c:v>11.500999999999999</c:v>
                      </c:pt>
                      <c:pt idx="8">
                        <c:v>7.7910000000000004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FB44-4F7F-8497-D930BB60B7DD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'9x3_20181012_LODadded'!$L$2:$L$82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155.71100000000001</c:v>
                      </c:pt>
                      <c:pt idx="1">
                        <c:v>193.476</c:v>
                      </c:pt>
                      <c:pt idx="2">
                        <c:v>137.68</c:v>
                      </c:pt>
                      <c:pt idx="3">
                        <c:v>182.71100000000001</c:v>
                      </c:pt>
                      <c:pt idx="4">
                        <c:v>197.547</c:v>
                      </c:pt>
                      <c:pt idx="5">
                        <c:v>148.05799999999999</c:v>
                      </c:pt>
                      <c:pt idx="6">
                        <c:v>124.72</c:v>
                      </c:pt>
                      <c:pt idx="7">
                        <c:v>112.191</c:v>
                      </c:pt>
                      <c:pt idx="8">
                        <c:v>108.07599999999999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FB44-4F7F-8497-D930BB60B7DD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'9x3_20181012_LODadded'!$M$2:$M$82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18.968</c:v>
                      </c:pt>
                      <c:pt idx="1">
                        <c:v>19.077999999999999</c:v>
                      </c:pt>
                      <c:pt idx="2">
                        <c:v>26.405999999999999</c:v>
                      </c:pt>
                      <c:pt idx="3">
                        <c:v>10.285</c:v>
                      </c:pt>
                      <c:pt idx="4">
                        <c:v>34.204000000000001</c:v>
                      </c:pt>
                      <c:pt idx="5">
                        <c:v>40.645000000000003</c:v>
                      </c:pt>
                      <c:pt idx="6">
                        <c:v>35.603000000000002</c:v>
                      </c:pt>
                      <c:pt idx="7">
                        <c:v>23.018000000000001</c:v>
                      </c:pt>
                      <c:pt idx="8">
                        <c:v>26.527000000000001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FB44-4F7F-8497-D930BB60B7DD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'9x3_20181012_LODadded'!$N$2:$N$82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263.59699999999998</c:v>
                      </c:pt>
                      <c:pt idx="1">
                        <c:v>262.08499999999998</c:v>
                      </c:pt>
                      <c:pt idx="2">
                        <c:v>189.34899999999999</c:v>
                      </c:pt>
                      <c:pt idx="3">
                        <c:v>486.15600000000001</c:v>
                      </c:pt>
                      <c:pt idx="4">
                        <c:v>146.184</c:v>
                      </c:pt>
                      <c:pt idx="5">
                        <c:v>123.017</c:v>
                      </c:pt>
                      <c:pt idx="6">
                        <c:v>140.43700000000001</c:v>
                      </c:pt>
                      <c:pt idx="7">
                        <c:v>217.21899999999999</c:v>
                      </c:pt>
                      <c:pt idx="8">
                        <c:v>188.489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FB44-4F7F-8497-D930BB60B7DD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'9x3_20181012_LODadded'!$O$2:$O$82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116</c:v>
                      </c:pt>
                      <c:pt idx="1">
                        <c:v>109</c:v>
                      </c:pt>
                      <c:pt idx="2">
                        <c:v>111</c:v>
                      </c:pt>
                      <c:pt idx="3">
                        <c:v>115</c:v>
                      </c:pt>
                      <c:pt idx="4">
                        <c:v>112</c:v>
                      </c:pt>
                      <c:pt idx="5">
                        <c:v>99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FB44-4F7F-8497-D930BB60B7DD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'9x3_20181012_LODadded'!$P$2:$P$82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203.77799999999999</c:v>
                      </c:pt>
                      <c:pt idx="1">
                        <c:v>228.27600000000001</c:v>
                      </c:pt>
                      <c:pt idx="2">
                        <c:v>189.81299999999999</c:v>
                      </c:pt>
                      <c:pt idx="3">
                        <c:v>231.64400000000001</c:v>
                      </c:pt>
                      <c:pt idx="4">
                        <c:v>238.28</c:v>
                      </c:pt>
                      <c:pt idx="5">
                        <c:v>204.32400000000001</c:v>
                      </c:pt>
                      <c:pt idx="6">
                        <c:v>167.18700000000001</c:v>
                      </c:pt>
                      <c:pt idx="7">
                        <c:v>188.124</c:v>
                      </c:pt>
                      <c:pt idx="8">
                        <c:v>149.476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FB44-4F7F-8497-D930BB60B7DD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'9x3_20181012_LODadded'!$Q$2:$Q$82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24.824000000000002</c:v>
                      </c:pt>
                      <c:pt idx="1">
                        <c:v>22.509</c:v>
                      </c:pt>
                      <c:pt idx="2">
                        <c:v>36.405000000000001</c:v>
                      </c:pt>
                      <c:pt idx="3">
                        <c:v>13.039</c:v>
                      </c:pt>
                      <c:pt idx="4">
                        <c:v>41.256</c:v>
                      </c:pt>
                      <c:pt idx="5">
                        <c:v>56.091000000000001</c:v>
                      </c:pt>
                      <c:pt idx="6">
                        <c:v>47.725999999999999</c:v>
                      </c:pt>
                      <c:pt idx="7">
                        <c:v>38.597000000000001</c:v>
                      </c:pt>
                      <c:pt idx="8">
                        <c:v>36.688000000000002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FB44-4F7F-8497-D930BB60B7DD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'9x3_20181012_LODadded'!$R$2:$R$82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402.84</c:v>
                      </c:pt>
                      <c:pt idx="1">
                        <c:v>444.26100000000002</c:v>
                      </c:pt>
                      <c:pt idx="2">
                        <c:v>274.68599999999998</c:v>
                      </c:pt>
                      <c:pt idx="3">
                        <c:v>766.91800000000001</c:v>
                      </c:pt>
                      <c:pt idx="4">
                        <c:v>242.38800000000001</c:v>
                      </c:pt>
                      <c:pt idx="5">
                        <c:v>178.28200000000001</c:v>
                      </c:pt>
                      <c:pt idx="6">
                        <c:v>209.529</c:v>
                      </c:pt>
                      <c:pt idx="7">
                        <c:v>259.08499999999998</c:v>
                      </c:pt>
                      <c:pt idx="8">
                        <c:v>272.56799999999998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FB44-4F7F-8497-D930BB60B7DD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'9x3_20181012_LODadded'!$S$2:$S$82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109</c:v>
                      </c:pt>
                      <c:pt idx="3">
                        <c:v>114</c:v>
                      </c:pt>
                      <c:pt idx="4">
                        <c:v>110</c:v>
                      </c:pt>
                      <c:pt idx="5">
                        <c:v>108</c:v>
                      </c:pt>
                      <c:pt idx="6">
                        <c:v>111</c:v>
                      </c:pt>
                      <c:pt idx="7">
                        <c:v>96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FB44-4F7F-8497-D930BB60B7DD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'9x3_20181012_LODadded'!$T$2:$T$82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FB44-4F7F-8497-D930BB60B7DD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nM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Bottom Row LOD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'9x3_20181012_LODadded'!$K$1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f>'9x3_20181012_LODadded'!$B$2:$E$82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'9x3_20181012_LODadded'!$K$2:$K$82</c:f>
              <c:numCache>
                <c:formatCode>General</c:formatCode>
                <c:ptCount val="9"/>
                <c:pt idx="0">
                  <c:v>108.44799999999999</c:v>
                </c:pt>
                <c:pt idx="1">
                  <c:v>80.06</c:v>
                </c:pt>
                <c:pt idx="2">
                  <c:v>63.651000000000003</c:v>
                </c:pt>
                <c:pt idx="3">
                  <c:v>87.709000000000003</c:v>
                </c:pt>
                <c:pt idx="4">
                  <c:v>63.539000000000001</c:v>
                </c:pt>
                <c:pt idx="5">
                  <c:v>158.398</c:v>
                </c:pt>
                <c:pt idx="6">
                  <c:v>143.57599999999999</c:v>
                </c:pt>
                <c:pt idx="7">
                  <c:v>80.619</c:v>
                </c:pt>
                <c:pt idx="8">
                  <c:v>121.02200000000001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C046-4D5C-BF83-A2DFD45B03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'9x3_20181012_LODadded'!$F$2:$F$82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28.047000000000001</c:v>
                      </c:pt>
                      <c:pt idx="1">
                        <c:v>26.789000000000001</c:v>
                      </c:pt>
                      <c:pt idx="2">
                        <c:v>19.151</c:v>
                      </c:pt>
                      <c:pt idx="3">
                        <c:v>14.98</c:v>
                      </c:pt>
                      <c:pt idx="4">
                        <c:v>12.329000000000001</c:v>
                      </c:pt>
                      <c:pt idx="5">
                        <c:v>9.359</c:v>
                      </c:pt>
                      <c:pt idx="6">
                        <c:v>9.3179999999999996</c:v>
                      </c:pt>
                      <c:pt idx="7">
                        <c:v>9.0180000000000007</c:v>
                      </c:pt>
                      <c:pt idx="8">
                        <c:v>7.8819999999999997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046-4D5C-BF83-A2DFD45B0338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'9x3_20181012_LODadded'!$G$2:$G$82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2.7360000000000002</c:v>
                      </c:pt>
                      <c:pt idx="1">
                        <c:v>3.0310000000000001</c:v>
                      </c:pt>
                      <c:pt idx="2">
                        <c:v>1.637</c:v>
                      </c:pt>
                      <c:pt idx="3">
                        <c:v>2.4</c:v>
                      </c:pt>
                      <c:pt idx="4">
                        <c:v>2.2610000000000001</c:v>
                      </c:pt>
                      <c:pt idx="5">
                        <c:v>2.6989999999999998</c:v>
                      </c:pt>
                      <c:pt idx="6">
                        <c:v>1.6819999999999999</c:v>
                      </c:pt>
                      <c:pt idx="7">
                        <c:v>1.2509999999999999</c:v>
                      </c:pt>
                      <c:pt idx="8">
                        <c:v>1.383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046-4D5C-BF83-A2DFD45B0338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'9x3_20181012_LODadded'!$H$2:$H$82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046-4D5C-BF83-A2DFD45B0338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'9x3_20181012_LODadded'!$I$2:$I$82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77.603999999999999</c:v>
                      </c:pt>
                      <c:pt idx="1">
                        <c:v>111.50700000000001</c:v>
                      </c:pt>
                      <c:pt idx="2">
                        <c:v>63.271000000000001</c:v>
                      </c:pt>
                      <c:pt idx="3">
                        <c:v>76.44</c:v>
                      </c:pt>
                      <c:pt idx="4">
                        <c:v>115.151</c:v>
                      </c:pt>
                      <c:pt idx="5">
                        <c:v>77.007000000000005</c:v>
                      </c:pt>
                      <c:pt idx="6">
                        <c:v>36.448999999999998</c:v>
                      </c:pt>
                      <c:pt idx="7">
                        <c:v>54.564</c:v>
                      </c:pt>
                      <c:pt idx="8">
                        <c:v>35.267000000000003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C046-4D5C-BF83-A2DFD45B0338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'9x3_20181012_LODadded'!$J$2:$J$82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9.2210000000000001</c:v>
                      </c:pt>
                      <c:pt idx="1">
                        <c:v>12.491</c:v>
                      </c:pt>
                      <c:pt idx="2">
                        <c:v>15.711</c:v>
                      </c:pt>
                      <c:pt idx="3">
                        <c:v>11.401</c:v>
                      </c:pt>
                      <c:pt idx="4">
                        <c:v>15.738</c:v>
                      </c:pt>
                      <c:pt idx="5">
                        <c:v>6.3129999999999997</c:v>
                      </c:pt>
                      <c:pt idx="6">
                        <c:v>6.9649999999999999</c:v>
                      </c:pt>
                      <c:pt idx="7">
                        <c:v>12.404</c:v>
                      </c:pt>
                      <c:pt idx="8">
                        <c:v>8.2629999999999999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C046-4D5C-BF83-A2DFD45B0338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'9x3_20181012_LODadded'!$L$2:$L$82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131.071</c:v>
                      </c:pt>
                      <c:pt idx="1">
                        <c:v>182.70699999999999</c:v>
                      </c:pt>
                      <c:pt idx="2">
                        <c:v>89.938000000000002</c:v>
                      </c:pt>
                      <c:pt idx="3">
                        <c:v>145.107</c:v>
                      </c:pt>
                      <c:pt idx="4">
                        <c:v>181.55099999999999</c:v>
                      </c:pt>
                      <c:pt idx="5">
                        <c:v>134.607</c:v>
                      </c:pt>
                      <c:pt idx="6">
                        <c:v>101.982</c:v>
                      </c:pt>
                      <c:pt idx="7">
                        <c:v>117.164</c:v>
                      </c:pt>
                      <c:pt idx="8">
                        <c:v>67.599999999999994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C046-4D5C-BF83-A2DFD45B0338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'9x3_20181012_LODadded'!$M$2:$M$82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15.574</c:v>
                      </c:pt>
                      <c:pt idx="1">
                        <c:v>20.466000000000001</c:v>
                      </c:pt>
                      <c:pt idx="2">
                        <c:v>22.332000000000001</c:v>
                      </c:pt>
                      <c:pt idx="3">
                        <c:v>21.643000000000001</c:v>
                      </c:pt>
                      <c:pt idx="4">
                        <c:v>24.814</c:v>
                      </c:pt>
                      <c:pt idx="5">
                        <c:v>11.035</c:v>
                      </c:pt>
                      <c:pt idx="6">
                        <c:v>19.488</c:v>
                      </c:pt>
                      <c:pt idx="7">
                        <c:v>26.635000000000002</c:v>
                      </c:pt>
                      <c:pt idx="8">
                        <c:v>15.839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C046-4D5C-BF83-A2DFD45B0338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'9x3_20181012_LODadded'!$N$2:$N$82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321.048</c:v>
                      </c:pt>
                      <c:pt idx="1">
                        <c:v>244.30600000000001</c:v>
                      </c:pt>
                      <c:pt idx="2">
                        <c:v>223.89099999999999</c:v>
                      </c:pt>
                      <c:pt idx="3">
                        <c:v>231.02</c:v>
                      </c:pt>
                      <c:pt idx="4">
                        <c:v>201.50200000000001</c:v>
                      </c:pt>
                      <c:pt idx="5">
                        <c:v>453.089</c:v>
                      </c:pt>
                      <c:pt idx="6">
                        <c:v>256.57400000000001</c:v>
                      </c:pt>
                      <c:pt idx="7">
                        <c:v>187.72499999999999</c:v>
                      </c:pt>
                      <c:pt idx="8">
                        <c:v>315.68400000000003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C046-4D5C-BF83-A2DFD45B0338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'9x3_20181012_LODadded'!$O$2:$O$82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100</c:v>
                      </c:pt>
                      <c:pt idx="3">
                        <c:v>112</c:v>
                      </c:pt>
                      <c:pt idx="4">
                        <c:v>112</c:v>
                      </c:pt>
                      <c:pt idx="5">
                        <c:v>110</c:v>
                      </c:pt>
                      <c:pt idx="6">
                        <c:v>113</c:v>
                      </c:pt>
                      <c:pt idx="7">
                        <c:v>111</c:v>
                      </c:pt>
                      <c:pt idx="8">
                        <c:v>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C046-4D5C-BF83-A2DFD45B0338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'9x3_20181012_LODadded'!$P$2:$P$82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194.27099999999999</c:v>
                      </c:pt>
                      <c:pt idx="1">
                        <c:v>227.64</c:v>
                      </c:pt>
                      <c:pt idx="2">
                        <c:v>170.67099999999999</c:v>
                      </c:pt>
                      <c:pt idx="3">
                        <c:v>207.97300000000001</c:v>
                      </c:pt>
                      <c:pt idx="4">
                        <c:v>232.88399999999999</c:v>
                      </c:pt>
                      <c:pt idx="5">
                        <c:v>178.80699999999999</c:v>
                      </c:pt>
                      <c:pt idx="6">
                        <c:v>138.58199999999999</c:v>
                      </c:pt>
                      <c:pt idx="7">
                        <c:v>156.49799999999999</c:v>
                      </c:pt>
                      <c:pt idx="8">
                        <c:v>110.8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C046-4D5C-BF83-A2DFD45B0338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'9x3_20181012_LODadded'!$Q$2:$Q$82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23.082999999999998</c:v>
                      </c:pt>
                      <c:pt idx="1">
                        <c:v>25.498999999999999</c:v>
                      </c:pt>
                      <c:pt idx="2">
                        <c:v>42.378999999999998</c:v>
                      </c:pt>
                      <c:pt idx="3">
                        <c:v>31.02</c:v>
                      </c:pt>
                      <c:pt idx="4">
                        <c:v>31.83</c:v>
                      </c:pt>
                      <c:pt idx="5">
                        <c:v>14.659000000000001</c:v>
                      </c:pt>
                      <c:pt idx="6">
                        <c:v>26.481000000000002</c:v>
                      </c:pt>
                      <c:pt idx="7">
                        <c:v>35.576000000000001</c:v>
                      </c:pt>
                      <c:pt idx="8">
                        <c:v>25.96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C046-4D5C-BF83-A2DFD45B0338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'9x3_20181012_LODadded'!$R$2:$R$82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433.21100000000001</c:v>
                      </c:pt>
                      <c:pt idx="1">
                        <c:v>392.166</c:v>
                      </c:pt>
                      <c:pt idx="2">
                        <c:v>235.96600000000001</c:v>
                      </c:pt>
                      <c:pt idx="3">
                        <c:v>322.37299999999999</c:v>
                      </c:pt>
                      <c:pt idx="4">
                        <c:v>314.17200000000003</c:v>
                      </c:pt>
                      <c:pt idx="5">
                        <c:v>682.17600000000004</c:v>
                      </c:pt>
                      <c:pt idx="6">
                        <c:v>377.62400000000002</c:v>
                      </c:pt>
                      <c:pt idx="7">
                        <c:v>281.08600000000001</c:v>
                      </c:pt>
                      <c:pt idx="8">
                        <c:v>385.20299999999997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C046-4D5C-BF83-A2DFD45B0338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'9x3_20181012_LODadded'!$S$2:$S$82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112</c:v>
                      </c:pt>
                      <c:pt idx="1">
                        <c:v>112</c:v>
                      </c:pt>
                      <c:pt idx="2">
                        <c:v>122</c:v>
                      </c:pt>
                      <c:pt idx="3">
                        <c:v>113</c:v>
                      </c:pt>
                      <c:pt idx="4">
                        <c:v>111</c:v>
                      </c:pt>
                      <c:pt idx="5">
                        <c:v>114</c:v>
                      </c:pt>
                      <c:pt idx="6">
                        <c:v>110</c:v>
                      </c:pt>
                      <c:pt idx="7">
                        <c:v>112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C046-4D5C-BF83-A2DFD45B0338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'9x3_20181012_LODadded'!$T$2:$T$82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C046-4D5C-BF83-A2DFD45B0338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nM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Top Row Signal</a:t>
            </a:r>
            <a:r>
              <a:rPr lang="en-US" baseline="0" dirty="0"/>
              <a:t> to Noise</a:t>
            </a:r>
            <a:r>
              <a:rPr lang="en-US" dirty="0"/>
              <a:t>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'9x3_20181012_LODadded'!$J$1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f>'9x3_20181012_LODadded'!$B$2:$E$82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'9x3_20181012_LODadded'!$J$2:$J$82</c:f>
              <c:numCache>
                <c:formatCode>General</c:formatCode>
                <c:ptCount val="9"/>
                <c:pt idx="0">
                  <c:v>9.5779999999999994</c:v>
                </c:pt>
                <c:pt idx="1">
                  <c:v>13.736000000000001</c:v>
                </c:pt>
                <c:pt idx="2">
                  <c:v>7.3570000000000002</c:v>
                </c:pt>
                <c:pt idx="3">
                  <c:v>18.099</c:v>
                </c:pt>
                <c:pt idx="4">
                  <c:v>18.042000000000002</c:v>
                </c:pt>
                <c:pt idx="5">
                  <c:v>19.934999999999999</c:v>
                </c:pt>
                <c:pt idx="6">
                  <c:v>11.476000000000001</c:v>
                </c:pt>
                <c:pt idx="7">
                  <c:v>13.202</c:v>
                </c:pt>
                <c:pt idx="8">
                  <c:v>11.238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5-9226-4A5A-8E5D-77A6043FD7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'9x3_20181012_LODadded'!$F$2:$F$82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34.411000000000001</c:v>
                      </c:pt>
                      <c:pt idx="1">
                        <c:v>21.742000000000001</c:v>
                      </c:pt>
                      <c:pt idx="2">
                        <c:v>24.122</c:v>
                      </c:pt>
                      <c:pt idx="3">
                        <c:v>13.162000000000001</c:v>
                      </c:pt>
                      <c:pt idx="4">
                        <c:v>11.962</c:v>
                      </c:pt>
                      <c:pt idx="5">
                        <c:v>8.2509999999999994</c:v>
                      </c:pt>
                      <c:pt idx="6">
                        <c:v>9.2929999999999993</c:v>
                      </c:pt>
                      <c:pt idx="7">
                        <c:v>9.5579999999999998</c:v>
                      </c:pt>
                      <c:pt idx="8">
                        <c:v>8.0470000000000006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9226-4A5A-8E5D-77A6043FD75D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'9x3_20181012_LODadded'!$G$2:$G$82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3.0790000000000002</c:v>
                      </c:pt>
                      <c:pt idx="1">
                        <c:v>2.6019999999999999</c:v>
                      </c:pt>
                      <c:pt idx="2">
                        <c:v>2.0299999999999998</c:v>
                      </c:pt>
                      <c:pt idx="3">
                        <c:v>2.09</c:v>
                      </c:pt>
                      <c:pt idx="4">
                        <c:v>2.2429999999999999</c:v>
                      </c:pt>
                      <c:pt idx="5">
                        <c:v>1.42</c:v>
                      </c:pt>
                      <c:pt idx="6">
                        <c:v>1.3660000000000001</c:v>
                      </c:pt>
                      <c:pt idx="7">
                        <c:v>1.66</c:v>
                      </c:pt>
                      <c:pt idx="8">
                        <c:v>1.2290000000000001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9226-4A5A-8E5D-77A6043FD75D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'9x3_20181012_LODadded'!$H$2:$H$82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9226-4A5A-8E5D-77A6043FD75D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'9x3_20181012_LODadded'!$I$2:$I$82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86.724000000000004</c:v>
                      </c:pt>
                      <c:pt idx="1">
                        <c:v>131.102</c:v>
                      </c:pt>
                      <c:pt idx="2">
                        <c:v>56.92</c:v>
                      </c:pt>
                      <c:pt idx="3">
                        <c:v>121.61799999999999</c:v>
                      </c:pt>
                      <c:pt idx="4">
                        <c:v>132.58199999999999</c:v>
                      </c:pt>
                      <c:pt idx="5">
                        <c:v>80.947000000000003</c:v>
                      </c:pt>
                      <c:pt idx="6">
                        <c:v>43.951000000000001</c:v>
                      </c:pt>
                      <c:pt idx="7">
                        <c:v>68.492999999999995</c:v>
                      </c:pt>
                      <c:pt idx="8">
                        <c:v>42.298000000000002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9226-4A5A-8E5D-77A6043FD75D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'9x3_20181012_LODadded'!$K$2:$K$82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104.405</c:v>
                      </c:pt>
                      <c:pt idx="1">
                        <c:v>72.799000000000007</c:v>
                      </c:pt>
                      <c:pt idx="2">
                        <c:v>135.93299999999999</c:v>
                      </c:pt>
                      <c:pt idx="3">
                        <c:v>55.252000000000002</c:v>
                      </c:pt>
                      <c:pt idx="4">
                        <c:v>55.427</c:v>
                      </c:pt>
                      <c:pt idx="5">
                        <c:v>50.162999999999997</c:v>
                      </c:pt>
                      <c:pt idx="6">
                        <c:v>87.138000000000005</c:v>
                      </c:pt>
                      <c:pt idx="7">
                        <c:v>75.748000000000005</c:v>
                      </c:pt>
                      <c:pt idx="8">
                        <c:v>88.984999999999999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9226-4A5A-8E5D-77A6043FD75D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'9x3_20181012_LODadded'!$L$2:$L$82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146.791</c:v>
                      </c:pt>
                      <c:pt idx="1">
                        <c:v>213.30199999999999</c:v>
                      </c:pt>
                      <c:pt idx="2">
                        <c:v>129.453</c:v>
                      </c:pt>
                      <c:pt idx="3">
                        <c:v>199.351</c:v>
                      </c:pt>
                      <c:pt idx="4">
                        <c:v>211.84899999999999</c:v>
                      </c:pt>
                      <c:pt idx="5">
                        <c:v>155.613</c:v>
                      </c:pt>
                      <c:pt idx="6">
                        <c:v>110.818</c:v>
                      </c:pt>
                      <c:pt idx="7">
                        <c:v>139.227</c:v>
                      </c:pt>
                      <c:pt idx="8">
                        <c:v>102.831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9226-4A5A-8E5D-77A6043FD75D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'9x3_20181012_LODadded'!$M$2:$M$82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16.212</c:v>
                      </c:pt>
                      <c:pt idx="1">
                        <c:v>22.349</c:v>
                      </c:pt>
                      <c:pt idx="2">
                        <c:v>16.731000000000002</c:v>
                      </c:pt>
                      <c:pt idx="3">
                        <c:v>29.667000000000002</c:v>
                      </c:pt>
                      <c:pt idx="4">
                        <c:v>28.827999999999999</c:v>
                      </c:pt>
                      <c:pt idx="5">
                        <c:v>38.323999999999998</c:v>
                      </c:pt>
                      <c:pt idx="6">
                        <c:v>28.936</c:v>
                      </c:pt>
                      <c:pt idx="7">
                        <c:v>26.835000000000001</c:v>
                      </c:pt>
                      <c:pt idx="8">
                        <c:v>27.32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9226-4A5A-8E5D-77A6043FD75D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'9x3_20181012_LODadded'!$N$2:$N$82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308.41300000000001</c:v>
                      </c:pt>
                      <c:pt idx="1">
                        <c:v>223.72399999999999</c:v>
                      </c:pt>
                      <c:pt idx="2">
                        <c:v>298.84500000000003</c:v>
                      </c:pt>
                      <c:pt idx="3">
                        <c:v>168.53800000000001</c:v>
                      </c:pt>
                      <c:pt idx="4">
                        <c:v>173.441</c:v>
                      </c:pt>
                      <c:pt idx="5">
                        <c:v>130.46700000000001</c:v>
                      </c:pt>
                      <c:pt idx="6">
                        <c:v>172.797</c:v>
                      </c:pt>
                      <c:pt idx="7">
                        <c:v>186.32400000000001</c:v>
                      </c:pt>
                      <c:pt idx="8">
                        <c:v>183.01300000000001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9226-4A5A-8E5D-77A6043FD75D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'9x3_20181012_LODadded'!$O$2:$O$82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112</c:v>
                      </c:pt>
                      <c:pt idx="2">
                        <c:v>111</c:v>
                      </c:pt>
                      <c:pt idx="3">
                        <c:v>110</c:v>
                      </c:pt>
                      <c:pt idx="4">
                        <c:v>111</c:v>
                      </c:pt>
                      <c:pt idx="5">
                        <c:v>111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111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9226-4A5A-8E5D-77A6043FD75D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'9x3_20181012_LODadded'!$P$2:$P$82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192.72399999999999</c:v>
                      </c:pt>
                      <c:pt idx="1">
                        <c:v>234.50200000000001</c:v>
                      </c:pt>
                      <c:pt idx="2">
                        <c:v>179.52</c:v>
                      </c:pt>
                      <c:pt idx="3">
                        <c:v>226.55099999999999</c:v>
                      </c:pt>
                      <c:pt idx="4">
                        <c:v>240.11600000000001</c:v>
                      </c:pt>
                      <c:pt idx="5">
                        <c:v>207.947</c:v>
                      </c:pt>
                      <c:pt idx="6">
                        <c:v>138.55099999999999</c:v>
                      </c:pt>
                      <c:pt idx="7">
                        <c:v>190.893</c:v>
                      </c:pt>
                      <c:pt idx="8">
                        <c:v>138.76400000000001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9226-4A5A-8E5D-77A6043FD75D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'9x3_20181012_LODadded'!$Q$2:$Q$82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21.285</c:v>
                      </c:pt>
                      <c:pt idx="1">
                        <c:v>24.57</c:v>
                      </c:pt>
                      <c:pt idx="2">
                        <c:v>23.202000000000002</c:v>
                      </c:pt>
                      <c:pt idx="3">
                        <c:v>33.715000000000003</c:v>
                      </c:pt>
                      <c:pt idx="4">
                        <c:v>32.674999999999997</c:v>
                      </c:pt>
                      <c:pt idx="5">
                        <c:v>51.212000000000003</c:v>
                      </c:pt>
                      <c:pt idx="6">
                        <c:v>36.177</c:v>
                      </c:pt>
                      <c:pt idx="7">
                        <c:v>36.792999999999999</c:v>
                      </c:pt>
                      <c:pt idx="8">
                        <c:v>36.866999999999997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9226-4A5A-8E5D-77A6043FD75D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'9x3_20181012_LODadded'!$R$2:$R$82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469.81299999999999</c:v>
                      </c:pt>
                      <c:pt idx="1">
                        <c:v>406.99700000000001</c:v>
                      </c:pt>
                      <c:pt idx="2">
                        <c:v>431</c:v>
                      </c:pt>
                      <c:pt idx="3">
                        <c:v>296.60700000000003</c:v>
                      </c:pt>
                      <c:pt idx="4">
                        <c:v>306.04599999999999</c:v>
                      </c:pt>
                      <c:pt idx="5">
                        <c:v>195.26599999999999</c:v>
                      </c:pt>
                      <c:pt idx="6">
                        <c:v>276.41800000000001</c:v>
                      </c:pt>
                      <c:pt idx="7">
                        <c:v>271.78699999999998</c:v>
                      </c:pt>
                      <c:pt idx="8">
                        <c:v>271.24299999999999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9226-4A5A-8E5D-77A6043FD75D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'9x3_20181012_LODadded'!$S$2:$S$82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110</c:v>
                      </c:pt>
                      <c:pt idx="1">
                        <c:v>111</c:v>
                      </c:pt>
                      <c:pt idx="2">
                        <c:v>110</c:v>
                      </c:pt>
                      <c:pt idx="3">
                        <c:v>111</c:v>
                      </c:pt>
                      <c:pt idx="4">
                        <c:v>113</c:v>
                      </c:pt>
                      <c:pt idx="5">
                        <c:v>112</c:v>
                      </c:pt>
                      <c:pt idx="6">
                        <c:v>111</c:v>
                      </c:pt>
                      <c:pt idx="7">
                        <c:v>111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9226-4A5A-8E5D-77A6043FD75D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'9x3_20181012_LODadded'!$T$2:$T$82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9226-4A5A-8E5D-77A6043FD75D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Middle Row Signal</a:t>
            </a:r>
            <a:r>
              <a:rPr lang="en-US" baseline="0" dirty="0"/>
              <a:t> to Noise</a:t>
            </a:r>
            <a:r>
              <a:rPr lang="en-US" dirty="0"/>
              <a:t>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'9x3_20181012_LODadded'!$J$1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f>'9x3_20181012_LODadded'!$B$2:$E$82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'9x3_20181012_LODadded'!$J$2:$J$82</c:f>
              <c:numCache>
                <c:formatCode>General</c:formatCode>
                <c:ptCount val="9"/>
                <c:pt idx="0">
                  <c:v>12.308999999999999</c:v>
                </c:pt>
                <c:pt idx="1">
                  <c:v>13.188000000000001</c:v>
                </c:pt>
                <c:pt idx="2">
                  <c:v>15.18</c:v>
                </c:pt>
                <c:pt idx="3">
                  <c:v>6.6970000000000001</c:v>
                </c:pt>
                <c:pt idx="4">
                  <c:v>23.561</c:v>
                </c:pt>
                <c:pt idx="5">
                  <c:v>14.657</c:v>
                </c:pt>
                <c:pt idx="6">
                  <c:v>18.684999999999999</c:v>
                </c:pt>
                <c:pt idx="7">
                  <c:v>11.500999999999999</c:v>
                </c:pt>
                <c:pt idx="8">
                  <c:v>7.7910000000000004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C53A-4277-B11E-ED78914623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'9x3_20181012_LODadded'!$F$2:$F$82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27.58</c:v>
                      </c:pt>
                      <c:pt idx="1">
                        <c:v>25.452999999999999</c:v>
                      </c:pt>
                      <c:pt idx="2">
                        <c:v>18.218</c:v>
                      </c:pt>
                      <c:pt idx="3">
                        <c:v>16.893000000000001</c:v>
                      </c:pt>
                      <c:pt idx="4">
                        <c:v>13.84</c:v>
                      </c:pt>
                      <c:pt idx="5">
                        <c:v>9.1620000000000008</c:v>
                      </c:pt>
                      <c:pt idx="6">
                        <c:v>9.4130000000000003</c:v>
                      </c:pt>
                      <c:pt idx="7">
                        <c:v>10.151</c:v>
                      </c:pt>
                      <c:pt idx="8">
                        <c:v>8.7270000000000003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53A-4277-B11E-ED78914623C9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'9x3_20181012_LODadded'!$G$2:$G$82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2.609</c:v>
                      </c:pt>
                      <c:pt idx="1">
                        <c:v>3.1960000000000002</c:v>
                      </c:pt>
                      <c:pt idx="2">
                        <c:v>2.3719999999999999</c:v>
                      </c:pt>
                      <c:pt idx="3">
                        <c:v>4.173</c:v>
                      </c:pt>
                      <c:pt idx="4">
                        <c:v>2.069</c:v>
                      </c:pt>
                      <c:pt idx="5">
                        <c:v>1.39</c:v>
                      </c:pt>
                      <c:pt idx="6">
                        <c:v>1.478</c:v>
                      </c:pt>
                      <c:pt idx="7">
                        <c:v>1.4419999999999999</c:v>
                      </c:pt>
                      <c:pt idx="8">
                        <c:v>1.22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53A-4277-B11E-ED78914623C9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'9x3_20181012_LODadded'!$H$2:$H$82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53A-4277-B11E-ED78914623C9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'9x3_20181012_LODadded'!$I$2:$I$82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101.044</c:v>
                      </c:pt>
                      <c:pt idx="1">
                        <c:v>133.74199999999999</c:v>
                      </c:pt>
                      <c:pt idx="2">
                        <c:v>79.147000000000006</c:v>
                      </c:pt>
                      <c:pt idx="3">
                        <c:v>118.97799999999999</c:v>
                      </c:pt>
                      <c:pt idx="4">
                        <c:v>136.08000000000001</c:v>
                      </c:pt>
                      <c:pt idx="5">
                        <c:v>53.390999999999998</c:v>
                      </c:pt>
                      <c:pt idx="6">
                        <c:v>65.453000000000003</c:v>
                      </c:pt>
                      <c:pt idx="7">
                        <c:v>56.058</c:v>
                      </c:pt>
                      <c:pt idx="8">
                        <c:v>31.742000000000001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C53A-4277-B11E-ED78914623C9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'9x3_20181012_LODadded'!$K$2:$K$82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81.241</c:v>
                      </c:pt>
                      <c:pt idx="1">
                        <c:v>75.828000000000003</c:v>
                      </c:pt>
                      <c:pt idx="2">
                        <c:v>65.876999999999995</c:v>
                      </c:pt>
                      <c:pt idx="3">
                        <c:v>149.316</c:v>
                      </c:pt>
                      <c:pt idx="4">
                        <c:v>42.442999999999998</c:v>
                      </c:pt>
                      <c:pt idx="5">
                        <c:v>68.227000000000004</c:v>
                      </c:pt>
                      <c:pt idx="6">
                        <c:v>53.52</c:v>
                      </c:pt>
                      <c:pt idx="7">
                        <c:v>86.945999999999998</c:v>
                      </c:pt>
                      <c:pt idx="8">
                        <c:v>128.35300000000001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C53A-4277-B11E-ED78914623C9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'9x3_20181012_LODadded'!$L$2:$L$82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155.71100000000001</c:v>
                      </c:pt>
                      <c:pt idx="1">
                        <c:v>193.476</c:v>
                      </c:pt>
                      <c:pt idx="2">
                        <c:v>137.68</c:v>
                      </c:pt>
                      <c:pt idx="3">
                        <c:v>182.71100000000001</c:v>
                      </c:pt>
                      <c:pt idx="4">
                        <c:v>197.547</c:v>
                      </c:pt>
                      <c:pt idx="5">
                        <c:v>148.05799999999999</c:v>
                      </c:pt>
                      <c:pt idx="6">
                        <c:v>124.72</c:v>
                      </c:pt>
                      <c:pt idx="7">
                        <c:v>112.191</c:v>
                      </c:pt>
                      <c:pt idx="8">
                        <c:v>108.07599999999999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C53A-4277-B11E-ED78914623C9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'9x3_20181012_LODadded'!$M$2:$M$82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18.968</c:v>
                      </c:pt>
                      <c:pt idx="1">
                        <c:v>19.077999999999999</c:v>
                      </c:pt>
                      <c:pt idx="2">
                        <c:v>26.405999999999999</c:v>
                      </c:pt>
                      <c:pt idx="3">
                        <c:v>10.285</c:v>
                      </c:pt>
                      <c:pt idx="4">
                        <c:v>34.204000000000001</c:v>
                      </c:pt>
                      <c:pt idx="5">
                        <c:v>40.645000000000003</c:v>
                      </c:pt>
                      <c:pt idx="6">
                        <c:v>35.603000000000002</c:v>
                      </c:pt>
                      <c:pt idx="7">
                        <c:v>23.018000000000001</c:v>
                      </c:pt>
                      <c:pt idx="8">
                        <c:v>26.527000000000001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C53A-4277-B11E-ED78914623C9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'9x3_20181012_LODadded'!$N$2:$N$82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263.59699999999998</c:v>
                      </c:pt>
                      <c:pt idx="1">
                        <c:v>262.08499999999998</c:v>
                      </c:pt>
                      <c:pt idx="2">
                        <c:v>189.34899999999999</c:v>
                      </c:pt>
                      <c:pt idx="3">
                        <c:v>486.15600000000001</c:v>
                      </c:pt>
                      <c:pt idx="4">
                        <c:v>146.184</c:v>
                      </c:pt>
                      <c:pt idx="5">
                        <c:v>123.017</c:v>
                      </c:pt>
                      <c:pt idx="6">
                        <c:v>140.43700000000001</c:v>
                      </c:pt>
                      <c:pt idx="7">
                        <c:v>217.21899999999999</c:v>
                      </c:pt>
                      <c:pt idx="8">
                        <c:v>188.489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C53A-4277-B11E-ED78914623C9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'9x3_20181012_LODadded'!$O$2:$O$82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116</c:v>
                      </c:pt>
                      <c:pt idx="1">
                        <c:v>109</c:v>
                      </c:pt>
                      <c:pt idx="2">
                        <c:v>111</c:v>
                      </c:pt>
                      <c:pt idx="3">
                        <c:v>115</c:v>
                      </c:pt>
                      <c:pt idx="4">
                        <c:v>112</c:v>
                      </c:pt>
                      <c:pt idx="5">
                        <c:v>99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C53A-4277-B11E-ED78914623C9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'9x3_20181012_LODadded'!$P$2:$P$82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203.77799999999999</c:v>
                      </c:pt>
                      <c:pt idx="1">
                        <c:v>228.27600000000001</c:v>
                      </c:pt>
                      <c:pt idx="2">
                        <c:v>189.81299999999999</c:v>
                      </c:pt>
                      <c:pt idx="3">
                        <c:v>231.64400000000001</c:v>
                      </c:pt>
                      <c:pt idx="4">
                        <c:v>238.28</c:v>
                      </c:pt>
                      <c:pt idx="5">
                        <c:v>204.32400000000001</c:v>
                      </c:pt>
                      <c:pt idx="6">
                        <c:v>167.18700000000001</c:v>
                      </c:pt>
                      <c:pt idx="7">
                        <c:v>188.124</c:v>
                      </c:pt>
                      <c:pt idx="8">
                        <c:v>149.476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C53A-4277-B11E-ED78914623C9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'9x3_20181012_LODadded'!$Q$2:$Q$82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24.824000000000002</c:v>
                      </c:pt>
                      <c:pt idx="1">
                        <c:v>22.509</c:v>
                      </c:pt>
                      <c:pt idx="2">
                        <c:v>36.405000000000001</c:v>
                      </c:pt>
                      <c:pt idx="3">
                        <c:v>13.039</c:v>
                      </c:pt>
                      <c:pt idx="4">
                        <c:v>41.256</c:v>
                      </c:pt>
                      <c:pt idx="5">
                        <c:v>56.091000000000001</c:v>
                      </c:pt>
                      <c:pt idx="6">
                        <c:v>47.725999999999999</c:v>
                      </c:pt>
                      <c:pt idx="7">
                        <c:v>38.597000000000001</c:v>
                      </c:pt>
                      <c:pt idx="8">
                        <c:v>36.688000000000002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C53A-4277-B11E-ED78914623C9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'9x3_20181012_LODadded'!$R$2:$R$82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402.84</c:v>
                      </c:pt>
                      <c:pt idx="1">
                        <c:v>444.26100000000002</c:v>
                      </c:pt>
                      <c:pt idx="2">
                        <c:v>274.68599999999998</c:v>
                      </c:pt>
                      <c:pt idx="3">
                        <c:v>766.91800000000001</c:v>
                      </c:pt>
                      <c:pt idx="4">
                        <c:v>242.38800000000001</c:v>
                      </c:pt>
                      <c:pt idx="5">
                        <c:v>178.28200000000001</c:v>
                      </c:pt>
                      <c:pt idx="6">
                        <c:v>209.529</c:v>
                      </c:pt>
                      <c:pt idx="7">
                        <c:v>259.08499999999998</c:v>
                      </c:pt>
                      <c:pt idx="8">
                        <c:v>272.56799999999998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C53A-4277-B11E-ED78914623C9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'9x3_20181012_LODadded'!$S$2:$S$82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109</c:v>
                      </c:pt>
                      <c:pt idx="3">
                        <c:v>114</c:v>
                      </c:pt>
                      <c:pt idx="4">
                        <c:v>110</c:v>
                      </c:pt>
                      <c:pt idx="5">
                        <c:v>108</c:v>
                      </c:pt>
                      <c:pt idx="6">
                        <c:v>111</c:v>
                      </c:pt>
                      <c:pt idx="7">
                        <c:v>96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C53A-4277-B11E-ED78914623C9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'9x3_20181012_LODadded'!$T$2:$T$82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C53A-4277-B11E-ED78914623C9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Bottom Row Signal</a:t>
            </a:r>
            <a:r>
              <a:rPr lang="en-US" baseline="0" dirty="0"/>
              <a:t> to Noise</a:t>
            </a:r>
            <a:r>
              <a:rPr lang="en-US" dirty="0"/>
              <a:t>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'9x3_20181012_LODadded'!$J$1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f>'9x3_20181012_LODadded'!$B$2:$E$82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f>'9x3_20181012_LODadded'!$J$2:$J$82</c:f>
              <c:numCache>
                <c:formatCode>General</c:formatCode>
                <c:ptCount val="9"/>
                <c:pt idx="0">
                  <c:v>9.2210000000000001</c:v>
                </c:pt>
                <c:pt idx="1">
                  <c:v>12.491</c:v>
                </c:pt>
                <c:pt idx="2">
                  <c:v>15.711</c:v>
                </c:pt>
                <c:pt idx="3">
                  <c:v>11.401</c:v>
                </c:pt>
                <c:pt idx="4">
                  <c:v>15.738</c:v>
                </c:pt>
                <c:pt idx="5">
                  <c:v>6.3129999999999997</c:v>
                </c:pt>
                <c:pt idx="6">
                  <c:v>6.9649999999999999</c:v>
                </c:pt>
                <c:pt idx="7">
                  <c:v>12.404</c:v>
                </c:pt>
                <c:pt idx="8">
                  <c:v>8.2629999999999999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1446-4E28-979D-0E5E29AFEF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'9x3_20181012_LODadded'!$F$2:$F$82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28.047000000000001</c:v>
                      </c:pt>
                      <c:pt idx="1">
                        <c:v>26.789000000000001</c:v>
                      </c:pt>
                      <c:pt idx="2">
                        <c:v>19.151</c:v>
                      </c:pt>
                      <c:pt idx="3">
                        <c:v>14.98</c:v>
                      </c:pt>
                      <c:pt idx="4">
                        <c:v>12.329000000000001</c:v>
                      </c:pt>
                      <c:pt idx="5">
                        <c:v>9.359</c:v>
                      </c:pt>
                      <c:pt idx="6">
                        <c:v>9.3179999999999996</c:v>
                      </c:pt>
                      <c:pt idx="7">
                        <c:v>9.0180000000000007</c:v>
                      </c:pt>
                      <c:pt idx="8">
                        <c:v>7.8819999999999997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1446-4E28-979D-0E5E29AFEF7E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'9x3_20181012_LODadded'!$G$2:$G$82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2.7360000000000002</c:v>
                      </c:pt>
                      <c:pt idx="1">
                        <c:v>3.0310000000000001</c:v>
                      </c:pt>
                      <c:pt idx="2">
                        <c:v>1.637</c:v>
                      </c:pt>
                      <c:pt idx="3">
                        <c:v>2.4</c:v>
                      </c:pt>
                      <c:pt idx="4">
                        <c:v>2.2610000000000001</c:v>
                      </c:pt>
                      <c:pt idx="5">
                        <c:v>2.6989999999999998</c:v>
                      </c:pt>
                      <c:pt idx="6">
                        <c:v>1.6819999999999999</c:v>
                      </c:pt>
                      <c:pt idx="7">
                        <c:v>1.2509999999999999</c:v>
                      </c:pt>
                      <c:pt idx="8">
                        <c:v>1.383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1446-4E28-979D-0E5E29AFEF7E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'9x3_20181012_LODadded'!$H$2:$H$82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1446-4E28-979D-0E5E29AFEF7E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'9x3_20181012_LODadded'!$I$2:$I$82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77.603999999999999</c:v>
                      </c:pt>
                      <c:pt idx="1">
                        <c:v>111.50700000000001</c:v>
                      </c:pt>
                      <c:pt idx="2">
                        <c:v>63.271000000000001</c:v>
                      </c:pt>
                      <c:pt idx="3">
                        <c:v>76.44</c:v>
                      </c:pt>
                      <c:pt idx="4">
                        <c:v>115.151</c:v>
                      </c:pt>
                      <c:pt idx="5">
                        <c:v>77.007000000000005</c:v>
                      </c:pt>
                      <c:pt idx="6">
                        <c:v>36.448999999999998</c:v>
                      </c:pt>
                      <c:pt idx="7">
                        <c:v>54.564</c:v>
                      </c:pt>
                      <c:pt idx="8">
                        <c:v>35.267000000000003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1446-4E28-979D-0E5E29AFEF7E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'9x3_20181012_LODadded'!$K$2:$K$82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108.44799999999999</c:v>
                      </c:pt>
                      <c:pt idx="1">
                        <c:v>80.06</c:v>
                      </c:pt>
                      <c:pt idx="2">
                        <c:v>63.651000000000003</c:v>
                      </c:pt>
                      <c:pt idx="3">
                        <c:v>87.709000000000003</c:v>
                      </c:pt>
                      <c:pt idx="4">
                        <c:v>63.539000000000001</c:v>
                      </c:pt>
                      <c:pt idx="5">
                        <c:v>158.398</c:v>
                      </c:pt>
                      <c:pt idx="6">
                        <c:v>143.57599999999999</c:v>
                      </c:pt>
                      <c:pt idx="7">
                        <c:v>80.619</c:v>
                      </c:pt>
                      <c:pt idx="8">
                        <c:v>121.02200000000001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1446-4E28-979D-0E5E29AFEF7E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'9x3_20181012_LODadded'!$L$2:$L$82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131.071</c:v>
                      </c:pt>
                      <c:pt idx="1">
                        <c:v>182.70699999999999</c:v>
                      </c:pt>
                      <c:pt idx="2">
                        <c:v>89.938000000000002</c:v>
                      </c:pt>
                      <c:pt idx="3">
                        <c:v>145.107</c:v>
                      </c:pt>
                      <c:pt idx="4">
                        <c:v>181.55099999999999</c:v>
                      </c:pt>
                      <c:pt idx="5">
                        <c:v>134.607</c:v>
                      </c:pt>
                      <c:pt idx="6">
                        <c:v>101.982</c:v>
                      </c:pt>
                      <c:pt idx="7">
                        <c:v>117.164</c:v>
                      </c:pt>
                      <c:pt idx="8">
                        <c:v>67.599999999999994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1446-4E28-979D-0E5E29AFEF7E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'9x3_20181012_LODadded'!$M$2:$M$82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15.574</c:v>
                      </c:pt>
                      <c:pt idx="1">
                        <c:v>20.466000000000001</c:v>
                      </c:pt>
                      <c:pt idx="2">
                        <c:v>22.332000000000001</c:v>
                      </c:pt>
                      <c:pt idx="3">
                        <c:v>21.643000000000001</c:v>
                      </c:pt>
                      <c:pt idx="4">
                        <c:v>24.814</c:v>
                      </c:pt>
                      <c:pt idx="5">
                        <c:v>11.035</c:v>
                      </c:pt>
                      <c:pt idx="6">
                        <c:v>19.488</c:v>
                      </c:pt>
                      <c:pt idx="7">
                        <c:v>26.635000000000002</c:v>
                      </c:pt>
                      <c:pt idx="8">
                        <c:v>15.839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1446-4E28-979D-0E5E29AFEF7E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'9x3_20181012_LODadded'!$N$2:$N$82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321.048</c:v>
                      </c:pt>
                      <c:pt idx="1">
                        <c:v>244.30600000000001</c:v>
                      </c:pt>
                      <c:pt idx="2">
                        <c:v>223.89099999999999</c:v>
                      </c:pt>
                      <c:pt idx="3">
                        <c:v>231.02</c:v>
                      </c:pt>
                      <c:pt idx="4">
                        <c:v>201.50200000000001</c:v>
                      </c:pt>
                      <c:pt idx="5">
                        <c:v>453.089</c:v>
                      </c:pt>
                      <c:pt idx="6">
                        <c:v>256.57400000000001</c:v>
                      </c:pt>
                      <c:pt idx="7">
                        <c:v>187.72499999999999</c:v>
                      </c:pt>
                      <c:pt idx="8">
                        <c:v>315.68400000000003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1446-4E28-979D-0E5E29AFEF7E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'9x3_20181012_LODadded'!$O$2:$O$82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100</c:v>
                      </c:pt>
                      <c:pt idx="3">
                        <c:v>112</c:v>
                      </c:pt>
                      <c:pt idx="4">
                        <c:v>112</c:v>
                      </c:pt>
                      <c:pt idx="5">
                        <c:v>110</c:v>
                      </c:pt>
                      <c:pt idx="6">
                        <c:v>113</c:v>
                      </c:pt>
                      <c:pt idx="7">
                        <c:v>111</c:v>
                      </c:pt>
                      <c:pt idx="8">
                        <c:v>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1446-4E28-979D-0E5E29AFEF7E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'9x3_20181012_LODadded'!$P$2:$P$82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194.27099999999999</c:v>
                      </c:pt>
                      <c:pt idx="1">
                        <c:v>227.64</c:v>
                      </c:pt>
                      <c:pt idx="2">
                        <c:v>170.67099999999999</c:v>
                      </c:pt>
                      <c:pt idx="3">
                        <c:v>207.97300000000001</c:v>
                      </c:pt>
                      <c:pt idx="4">
                        <c:v>232.88399999999999</c:v>
                      </c:pt>
                      <c:pt idx="5">
                        <c:v>178.80699999999999</c:v>
                      </c:pt>
                      <c:pt idx="6">
                        <c:v>138.58199999999999</c:v>
                      </c:pt>
                      <c:pt idx="7">
                        <c:v>156.49799999999999</c:v>
                      </c:pt>
                      <c:pt idx="8">
                        <c:v>110.8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1446-4E28-979D-0E5E29AFEF7E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'9x3_20181012_LODadded'!$Q$2:$Q$82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23.082999999999998</c:v>
                      </c:pt>
                      <c:pt idx="1">
                        <c:v>25.498999999999999</c:v>
                      </c:pt>
                      <c:pt idx="2">
                        <c:v>42.378999999999998</c:v>
                      </c:pt>
                      <c:pt idx="3">
                        <c:v>31.02</c:v>
                      </c:pt>
                      <c:pt idx="4">
                        <c:v>31.83</c:v>
                      </c:pt>
                      <c:pt idx="5">
                        <c:v>14.659000000000001</c:v>
                      </c:pt>
                      <c:pt idx="6">
                        <c:v>26.481000000000002</c:v>
                      </c:pt>
                      <c:pt idx="7">
                        <c:v>35.576000000000001</c:v>
                      </c:pt>
                      <c:pt idx="8">
                        <c:v>25.96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1446-4E28-979D-0E5E29AFEF7E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'9x3_20181012_LODadded'!$R$2:$R$82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433.21100000000001</c:v>
                      </c:pt>
                      <c:pt idx="1">
                        <c:v>392.166</c:v>
                      </c:pt>
                      <c:pt idx="2">
                        <c:v>235.96600000000001</c:v>
                      </c:pt>
                      <c:pt idx="3">
                        <c:v>322.37299999999999</c:v>
                      </c:pt>
                      <c:pt idx="4">
                        <c:v>314.17200000000003</c:v>
                      </c:pt>
                      <c:pt idx="5">
                        <c:v>682.17600000000004</c:v>
                      </c:pt>
                      <c:pt idx="6">
                        <c:v>377.62400000000002</c:v>
                      </c:pt>
                      <c:pt idx="7">
                        <c:v>281.08600000000001</c:v>
                      </c:pt>
                      <c:pt idx="8">
                        <c:v>385.20299999999997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1446-4E28-979D-0E5E29AFEF7E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'9x3_20181012_LODadded'!$S$2:$S$82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112</c:v>
                      </c:pt>
                      <c:pt idx="1">
                        <c:v>112</c:v>
                      </c:pt>
                      <c:pt idx="2">
                        <c:v>122</c:v>
                      </c:pt>
                      <c:pt idx="3">
                        <c:v>113</c:v>
                      </c:pt>
                      <c:pt idx="4">
                        <c:v>111</c:v>
                      </c:pt>
                      <c:pt idx="5">
                        <c:v>114</c:v>
                      </c:pt>
                      <c:pt idx="6">
                        <c:v>110</c:v>
                      </c:pt>
                      <c:pt idx="7">
                        <c:v>112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1446-4E28-979D-0E5E29AFEF7E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'9x3_20181012_LODadded'!$B$2:$E$82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'9x3_20181012_LODadded'!$T$2:$T$82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1446-4E28-979D-0E5E29AFEF7E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2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5C043-5670-4118-9D8B-306FF987D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97A474-4F15-4BBD-BBFE-3C13F76E8E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64618-EF93-48DC-9C5F-B137BD90A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8B202-803D-4326-B460-5B9EBB472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E7879-F001-4FF3-A396-A07B1CB23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E1D5D-5A7B-4C14-87A8-589602F21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1982FF-3987-4106-904F-8C219C81BE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0A7C9-82E1-4603-A120-AF3847D7A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1A276-3D33-422D-82F5-F94178605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A8A93-0856-4E79-A632-CF7C59FDE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68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2C836E-D329-4E7D-949A-2D049CAD54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535604-05AD-4F1F-ACE8-5F8C0036BF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3B2DB-37B6-4174-9F15-5CE1D7213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F001F-8CCA-4BD7-A856-1B4F4C235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7F432-F37D-4B98-BBAA-84D328A16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56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050F2-E1F7-4907-952E-802B7B526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8D46B-2449-491E-AF4D-CF42D01FE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E909D-6317-4B82-8613-3C5901233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4ADA-D1CE-40E5-901B-A88451FB3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A1B281-6414-448E-9D05-212ADE0B4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24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30669-281B-4339-B552-DA14114BB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0D0813-ADBC-4992-8E90-ADD759E18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011D1-4958-4954-A93B-C8199D266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E71E6-9644-4357-87F8-2678672CB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6E528-AF4C-4B55-B5D2-7E7096024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29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3889C-4E0F-499A-B1D2-C9E2A4DAB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A4DAF-5BDE-46B3-B23C-4789215B94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4994FA-7B6C-4E08-8913-9D6C1D2AD1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ABC17E-8E7E-48FD-86AC-788AF6DEC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3FD17-F1E3-4344-B521-71572019B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79662E-5357-4B2D-8062-86ED0D94E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74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4D08A-9A4E-424F-B253-136689375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7B75E-5E97-4153-A443-FB6CD184F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46D163-F16C-401A-A059-9C067DFD6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535A8F-B3B4-48A7-BC62-85911084AC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42C405-5721-4516-A2FB-ED5DF0C016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1F0AE2-68FA-4950-A9C8-747456AE5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261850-BF63-4D50-B388-E84B5480D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01F6CC-B107-4D71-833B-5694D2CCC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1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1606D-6C19-4474-B184-98B0EB60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5A07B4-C414-4430-B38E-16ED691EC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E15779-E005-4B40-8C6E-0F7063FA0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4A43E5-FECC-4B85-B5AF-BFF504757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009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1E5557-90D4-4408-B510-D9ABFDAB8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BC6603-FEE7-4869-AF3E-432C393BA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B9EDE4-9E38-413C-99EA-9140783DB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197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FC1F6-4C9A-473A-93D3-7976DC4BF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92E6F-E521-4949-AD49-D81E9C7CD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24ED9C-874B-4446-B2E0-D935CF82E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9BA4F4-E3AE-473E-A3D6-14B67D29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B0103-A66B-4C0B-AA02-2DB7940BF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3AF64C-183F-4415-ADC0-AD3708FAC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06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3479A-82A7-4A7B-BE6D-5275009D8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B10484-EA5D-4A30-B337-CA6CD1D95E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7A34EA-005F-4896-A984-F7FB50B33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26E97A-E5BB-41A9-993E-3CF2F0BAE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2506B-384D-4E5E-A35A-B72415C7D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0CF376-68B2-4DFE-A031-5D042AF11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96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EC737E-6180-4F38-AE0F-20DD3EBCD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803F4-55D1-49A0-9CC6-0826DB371F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8EC2D-DE54-4C49-AC35-07F5E8B42C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C87B7-1235-4854-AEB0-A6F43D2C8E0A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5BC179-29E1-4FA4-A97B-EC21EACAC7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DA0F1-D0F8-4EF0-A1F9-57059E791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57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7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9.xml"/><Relationship Id="rId1" Type="http://schemas.openxmlformats.org/officeDocument/2006/relationships/slideLayout" Target="../slideLayouts/slideLayout7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0.xml"/><Relationship Id="rId1" Type="http://schemas.openxmlformats.org/officeDocument/2006/relationships/slideLayout" Target="../slideLayouts/slideLayout7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1.xml"/><Relationship Id="rId1" Type="http://schemas.openxmlformats.org/officeDocument/2006/relationships/slideLayout" Target="../slideLayouts/slideLayout7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2.xml"/><Relationship Id="rId1" Type="http://schemas.openxmlformats.org/officeDocument/2006/relationships/slideLayout" Target="../slideLayouts/slideLayout7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3.xml"/><Relationship Id="rId1" Type="http://schemas.openxmlformats.org/officeDocument/2006/relationships/slideLayout" Target="../slideLayouts/slideLayout7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4.xml"/><Relationship Id="rId1" Type="http://schemas.openxmlformats.org/officeDocument/2006/relationships/slideLayout" Target="../slideLayouts/slideLayout7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5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3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6.xml"/><Relationship Id="rId1" Type="http://schemas.openxmlformats.org/officeDocument/2006/relationships/slideLayout" Target="../slideLayouts/slideLayout7.xml"/></Relationships>
</file>

<file path=ppt/slides/_rels/slide3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7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C5BA-8539-4762-B4C8-7B222EF18B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Fluorescence Data Analysis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C687B72-D892-4B82-B030-3E3EB562A8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1-5-10uM and 1uM chips</a:t>
            </a:r>
          </a:p>
          <a:p>
            <a:r>
              <a:rPr lang="en-US" dirty="0"/>
              <a:t>8A current, 2 seconds exposure</a:t>
            </a:r>
          </a:p>
          <a:p>
            <a:r>
              <a:rPr lang="en-US" dirty="0"/>
              <a:t>Lucky Jordan</a:t>
            </a:r>
          </a:p>
        </p:txBody>
      </p:sp>
    </p:spTree>
    <p:extLst>
      <p:ext uri="{BB962C8B-B14F-4D97-AF65-F5344CB8AC3E}">
        <p14:creationId xmlns:p14="http://schemas.microsoft.com/office/powerpoint/2010/main" val="3955926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BB4BE2F-D58D-4430-A10B-CA3B0CF04F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1964323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60062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0DC33B8-762D-4A60-BE22-D3AD560238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8954308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32244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C5BA-8539-4762-B4C8-7B222EF18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5233"/>
            <a:ext cx="9144000" cy="1121326"/>
          </a:xfrm>
        </p:spPr>
        <p:txBody>
          <a:bodyPr/>
          <a:lstStyle/>
          <a:p>
            <a:r>
              <a:rPr lang="en-US" dirty="0"/>
              <a:t>1uM chip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6DEC0B-F654-4FDD-85D3-C619C053F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607" y="1648844"/>
            <a:ext cx="6816181" cy="486363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5340B09-4686-433F-A4E7-FEC7B6B331C9}"/>
              </a:ext>
            </a:extLst>
          </p:cNvPr>
          <p:cNvSpPr/>
          <p:nvPr/>
        </p:nvSpPr>
        <p:spPr>
          <a:xfrm>
            <a:off x="3004458" y="2506213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B2456A-7C3C-4428-9FA7-7588AFFB1604}"/>
              </a:ext>
            </a:extLst>
          </p:cNvPr>
          <p:cNvSpPr/>
          <p:nvPr/>
        </p:nvSpPr>
        <p:spPr>
          <a:xfrm>
            <a:off x="3004458" y="3611648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F6889C-330D-4555-97D3-CA81DC05379D}"/>
              </a:ext>
            </a:extLst>
          </p:cNvPr>
          <p:cNvSpPr/>
          <p:nvPr/>
        </p:nvSpPr>
        <p:spPr>
          <a:xfrm>
            <a:off x="3004458" y="4831361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86D2A0-A5BE-4112-B033-FE5C75E45133}"/>
              </a:ext>
            </a:extLst>
          </p:cNvPr>
          <p:cNvSpPr/>
          <p:nvPr/>
        </p:nvSpPr>
        <p:spPr>
          <a:xfrm>
            <a:off x="5606443" y="2506213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698AAD-E0A9-4813-98CA-B4704251A7BE}"/>
              </a:ext>
            </a:extLst>
          </p:cNvPr>
          <p:cNvSpPr/>
          <p:nvPr/>
        </p:nvSpPr>
        <p:spPr>
          <a:xfrm>
            <a:off x="5606443" y="3609549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D9CEDC-08ED-42F3-ACBD-46865AA8DD87}"/>
              </a:ext>
            </a:extLst>
          </p:cNvPr>
          <p:cNvSpPr/>
          <p:nvPr/>
        </p:nvSpPr>
        <p:spPr>
          <a:xfrm>
            <a:off x="5606443" y="4831361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76E0A9-1632-4285-8CD1-285E479554BC}"/>
              </a:ext>
            </a:extLst>
          </p:cNvPr>
          <p:cNvSpPr/>
          <p:nvPr/>
        </p:nvSpPr>
        <p:spPr>
          <a:xfrm>
            <a:off x="8208428" y="2506213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82E266-6D2B-4642-B537-7F156D1DC6EF}"/>
              </a:ext>
            </a:extLst>
          </p:cNvPr>
          <p:cNvSpPr/>
          <p:nvPr/>
        </p:nvSpPr>
        <p:spPr>
          <a:xfrm>
            <a:off x="8208428" y="3609549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CCBF8B-4B1A-48BF-86CA-F443A886BC3B}"/>
              </a:ext>
            </a:extLst>
          </p:cNvPr>
          <p:cNvSpPr/>
          <p:nvPr/>
        </p:nvSpPr>
        <p:spPr>
          <a:xfrm>
            <a:off x="8208428" y="4831361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CCDC37-4ED0-4876-9DF1-BAF911A8A3FB}"/>
              </a:ext>
            </a:extLst>
          </p:cNvPr>
          <p:cNvSpPr txBox="1"/>
          <p:nvPr/>
        </p:nvSpPr>
        <p:spPr>
          <a:xfrm>
            <a:off x="3148068" y="2046622"/>
            <a:ext cx="543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Left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1DFBF7-DC90-436C-991F-742B914624BB}"/>
              </a:ext>
            </a:extLst>
          </p:cNvPr>
          <p:cNvSpPr txBox="1"/>
          <p:nvPr/>
        </p:nvSpPr>
        <p:spPr>
          <a:xfrm>
            <a:off x="5750053" y="2046622"/>
            <a:ext cx="813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Center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198111-36A9-4AB5-932A-69AE09A43536}"/>
              </a:ext>
            </a:extLst>
          </p:cNvPr>
          <p:cNvSpPr txBox="1"/>
          <p:nvPr/>
        </p:nvSpPr>
        <p:spPr>
          <a:xfrm>
            <a:off x="8352038" y="2019317"/>
            <a:ext cx="66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38BC82-9C4E-44F9-9423-6418D930034C}"/>
              </a:ext>
            </a:extLst>
          </p:cNvPr>
          <p:cNvSpPr txBox="1"/>
          <p:nvPr/>
        </p:nvSpPr>
        <p:spPr>
          <a:xfrm>
            <a:off x="4365171" y="2736802"/>
            <a:ext cx="520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C2D7C9-4AE0-49AF-A3E2-5009124178FB}"/>
              </a:ext>
            </a:extLst>
          </p:cNvPr>
          <p:cNvSpPr txBox="1"/>
          <p:nvPr/>
        </p:nvSpPr>
        <p:spPr>
          <a:xfrm>
            <a:off x="4365171" y="384013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Middle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C564C6-991A-4174-85F7-1BB024A9316A}"/>
              </a:ext>
            </a:extLst>
          </p:cNvPr>
          <p:cNvSpPr txBox="1"/>
          <p:nvPr/>
        </p:nvSpPr>
        <p:spPr>
          <a:xfrm>
            <a:off x="4365171" y="5061950"/>
            <a:ext cx="886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</a:t>
            </a:r>
          </a:p>
        </p:txBody>
      </p:sp>
    </p:spTree>
    <p:extLst>
      <p:ext uri="{BB962C8B-B14F-4D97-AF65-F5344CB8AC3E}">
        <p14:creationId xmlns:p14="http://schemas.microsoft.com/office/powerpoint/2010/main" val="3269655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E0B98A20-2317-4D21-B299-016FB936AE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2622865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33682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9FE5CE3-4EBB-4CC2-AECD-0491905A12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1931797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43239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2DAD0878-5DC3-42AB-837A-F1E2BC5BFC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4367578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07467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274034D-5CB9-43DF-AECC-4653002C9A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8350251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94002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E5B909F8-EF4C-4F38-A71D-0C17D370D2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2725352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60799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49D9929-7AE2-4FBD-A196-B45AD132C3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4095841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31757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1E5457F-2BA9-4CA8-B6F6-CAA7EE6B4B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7264411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69252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C5BA-8539-4762-B4C8-7B222EF18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7911"/>
            <a:ext cx="9144000" cy="1103336"/>
          </a:xfrm>
        </p:spPr>
        <p:txBody>
          <a:bodyPr/>
          <a:lstStyle/>
          <a:p>
            <a:r>
              <a:rPr lang="en-US" dirty="0"/>
              <a:t>1-5-10uM chip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0F4EE1-A26E-4E2D-BDDC-1A15A851F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666" y="1411247"/>
            <a:ext cx="7262667" cy="51822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CC7CF8E-0F79-49F9-AC07-0C2CEA5CEA2A}"/>
              </a:ext>
            </a:extLst>
          </p:cNvPr>
          <p:cNvSpPr/>
          <p:nvPr/>
        </p:nvSpPr>
        <p:spPr>
          <a:xfrm>
            <a:off x="2994871" y="2380378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987EF4-CDBD-4254-9928-DD0DC1F4553D}"/>
              </a:ext>
            </a:extLst>
          </p:cNvPr>
          <p:cNvSpPr/>
          <p:nvPr/>
        </p:nvSpPr>
        <p:spPr>
          <a:xfrm>
            <a:off x="2994871" y="3485813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EFCD58-4850-4CAE-8491-EDE8CFEF3216}"/>
              </a:ext>
            </a:extLst>
          </p:cNvPr>
          <p:cNvSpPr/>
          <p:nvPr/>
        </p:nvSpPr>
        <p:spPr>
          <a:xfrm>
            <a:off x="2994871" y="4705526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C52AD9-52F1-42BD-A7B0-133B487F2B15}"/>
              </a:ext>
            </a:extLst>
          </p:cNvPr>
          <p:cNvSpPr/>
          <p:nvPr/>
        </p:nvSpPr>
        <p:spPr>
          <a:xfrm>
            <a:off x="5596856" y="2380378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C9FF31-BF2A-4235-A620-F2573A5A003C}"/>
              </a:ext>
            </a:extLst>
          </p:cNvPr>
          <p:cNvSpPr/>
          <p:nvPr/>
        </p:nvSpPr>
        <p:spPr>
          <a:xfrm>
            <a:off x="5596856" y="3483714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5D6906-69CB-45E1-A483-650D2E77D239}"/>
              </a:ext>
            </a:extLst>
          </p:cNvPr>
          <p:cNvSpPr/>
          <p:nvPr/>
        </p:nvSpPr>
        <p:spPr>
          <a:xfrm>
            <a:off x="5596856" y="4705526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29B670-D8C0-4040-87ED-72F943D9733F}"/>
              </a:ext>
            </a:extLst>
          </p:cNvPr>
          <p:cNvSpPr/>
          <p:nvPr/>
        </p:nvSpPr>
        <p:spPr>
          <a:xfrm>
            <a:off x="8198841" y="2380378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5249B8-1E21-4906-A863-D29D54EEBCEB}"/>
              </a:ext>
            </a:extLst>
          </p:cNvPr>
          <p:cNvSpPr/>
          <p:nvPr/>
        </p:nvSpPr>
        <p:spPr>
          <a:xfrm>
            <a:off x="8198841" y="3483714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D37A43-1CF5-417F-870F-6C1ED35B69AA}"/>
              </a:ext>
            </a:extLst>
          </p:cNvPr>
          <p:cNvSpPr/>
          <p:nvPr/>
        </p:nvSpPr>
        <p:spPr>
          <a:xfrm>
            <a:off x="8198841" y="4705526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A223E3-C6E6-45FA-BEAF-A2660C88B4BF}"/>
              </a:ext>
            </a:extLst>
          </p:cNvPr>
          <p:cNvSpPr txBox="1"/>
          <p:nvPr/>
        </p:nvSpPr>
        <p:spPr>
          <a:xfrm>
            <a:off x="3138481" y="1920787"/>
            <a:ext cx="543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Left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495633-5B31-432D-A574-72280DBBF749}"/>
              </a:ext>
            </a:extLst>
          </p:cNvPr>
          <p:cNvSpPr txBox="1"/>
          <p:nvPr/>
        </p:nvSpPr>
        <p:spPr>
          <a:xfrm>
            <a:off x="5740466" y="1920787"/>
            <a:ext cx="813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Center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FEA7D5-E5F3-4DFA-BC1C-112FE4BC218B}"/>
              </a:ext>
            </a:extLst>
          </p:cNvPr>
          <p:cNvSpPr txBox="1"/>
          <p:nvPr/>
        </p:nvSpPr>
        <p:spPr>
          <a:xfrm>
            <a:off x="8342451" y="1893482"/>
            <a:ext cx="66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Right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DE9847-F73B-479A-88FD-89CE494554B1}"/>
              </a:ext>
            </a:extLst>
          </p:cNvPr>
          <p:cNvSpPr txBox="1"/>
          <p:nvPr/>
        </p:nvSpPr>
        <p:spPr>
          <a:xfrm>
            <a:off x="4355584" y="2610967"/>
            <a:ext cx="520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30296E-4062-4D86-913D-255E5B057889}"/>
              </a:ext>
            </a:extLst>
          </p:cNvPr>
          <p:cNvSpPr txBox="1"/>
          <p:nvPr/>
        </p:nvSpPr>
        <p:spPr>
          <a:xfrm>
            <a:off x="4355584" y="3714303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Middle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0B8991-6CA2-49DB-A69B-BE6F5E0495F4}"/>
              </a:ext>
            </a:extLst>
          </p:cNvPr>
          <p:cNvSpPr txBox="1"/>
          <p:nvPr/>
        </p:nvSpPr>
        <p:spPr>
          <a:xfrm>
            <a:off x="4355584" y="4936115"/>
            <a:ext cx="886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</a:t>
            </a:r>
          </a:p>
        </p:txBody>
      </p:sp>
    </p:spTree>
    <p:extLst>
      <p:ext uri="{BB962C8B-B14F-4D97-AF65-F5344CB8AC3E}">
        <p14:creationId xmlns:p14="http://schemas.microsoft.com/office/powerpoint/2010/main" val="27094416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6D929B42-4FDF-42D6-A2F1-93E673C59D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5354820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612319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EA8FE51-3EB5-4D76-8A63-4D867F669B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3801535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25379495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F80138D-4146-46A8-B17E-5C40F276D39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1uM continued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6F0FF19-89EB-4243-8C86-69EEAA2B057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The following slides compare data across as three lenses at maximum LED drive current with two different exposure times: 2 seconds and 5 seconds.</a:t>
            </a:r>
          </a:p>
        </p:txBody>
      </p:sp>
    </p:spTree>
    <p:extLst>
      <p:ext uri="{BB962C8B-B14F-4D97-AF65-F5344CB8AC3E}">
        <p14:creationId xmlns:p14="http://schemas.microsoft.com/office/powerpoint/2010/main" val="3494906732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E0B98A20-2317-4D21-B299-016FB936AE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74233253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6E1033-D246-42E0-86E9-5768F41EF9AA}"/>
              </a:ext>
            </a:extLst>
          </p:cNvPr>
          <p:cNvCxnSpPr>
            <a:cxnSpLocks/>
          </p:cNvCxnSpPr>
          <p:nvPr/>
        </p:nvCxnSpPr>
        <p:spPr>
          <a:xfrm>
            <a:off x="2827090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002A290-98AB-44DC-93CB-55E5BC03002E}"/>
              </a:ext>
            </a:extLst>
          </p:cNvPr>
          <p:cNvCxnSpPr>
            <a:cxnSpLocks/>
          </p:cNvCxnSpPr>
          <p:nvPr/>
        </p:nvCxnSpPr>
        <p:spPr>
          <a:xfrm>
            <a:off x="4573398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92BA41-7F12-416F-AEF0-4797AD63518E}"/>
              </a:ext>
            </a:extLst>
          </p:cNvPr>
          <p:cNvCxnSpPr>
            <a:cxnSpLocks/>
          </p:cNvCxnSpPr>
          <p:nvPr/>
        </p:nvCxnSpPr>
        <p:spPr>
          <a:xfrm>
            <a:off x="6309919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BA0398-0590-4B43-80A0-3272687DBBDD}"/>
              </a:ext>
            </a:extLst>
          </p:cNvPr>
          <p:cNvCxnSpPr>
            <a:cxnSpLocks/>
          </p:cNvCxnSpPr>
          <p:nvPr/>
        </p:nvCxnSpPr>
        <p:spPr>
          <a:xfrm>
            <a:off x="8054829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D31B11-F17C-4161-84D1-47C4A1C77BC2}"/>
              </a:ext>
            </a:extLst>
          </p:cNvPr>
          <p:cNvCxnSpPr>
            <a:cxnSpLocks/>
          </p:cNvCxnSpPr>
          <p:nvPr/>
        </p:nvCxnSpPr>
        <p:spPr>
          <a:xfrm>
            <a:off x="9799739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F771838-F5D6-484E-96FB-70C63AA8A1BF}"/>
              </a:ext>
            </a:extLst>
          </p:cNvPr>
          <p:cNvSpPr txBox="1"/>
          <p:nvPr/>
        </p:nvSpPr>
        <p:spPr>
          <a:xfrm>
            <a:off x="1090570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16mm/2s/8A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B03CB8-52A0-4627-A470-72A2E1D5702D}"/>
              </a:ext>
            </a:extLst>
          </p:cNvPr>
          <p:cNvSpPr txBox="1"/>
          <p:nvPr/>
        </p:nvSpPr>
        <p:spPr>
          <a:xfrm>
            <a:off x="2983457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25mm/2s/8A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CB7B7E-4608-49D1-8DF5-AFA4D165A313}"/>
              </a:ext>
            </a:extLst>
          </p:cNvPr>
          <p:cNvSpPr txBox="1"/>
          <p:nvPr/>
        </p:nvSpPr>
        <p:spPr>
          <a:xfrm>
            <a:off x="4690913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35mm/2s/8A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F34CA0-8E69-4442-B1E3-524E959995C9}"/>
              </a:ext>
            </a:extLst>
          </p:cNvPr>
          <p:cNvSpPr txBox="1"/>
          <p:nvPr/>
        </p:nvSpPr>
        <p:spPr>
          <a:xfrm>
            <a:off x="6470480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16mm/5s/8A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92D328-65BF-49DD-9DF5-23C47D0A18A4}"/>
              </a:ext>
            </a:extLst>
          </p:cNvPr>
          <p:cNvSpPr txBox="1"/>
          <p:nvPr/>
        </p:nvSpPr>
        <p:spPr>
          <a:xfrm>
            <a:off x="8215389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25mm/5s/8A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76B7D1-04B8-46ED-B21C-573D4527A946}"/>
              </a:ext>
            </a:extLst>
          </p:cNvPr>
          <p:cNvSpPr txBox="1"/>
          <p:nvPr/>
        </p:nvSpPr>
        <p:spPr>
          <a:xfrm>
            <a:off x="9960298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35mm/5s/8A</a:t>
            </a:r>
          </a:p>
        </p:txBody>
      </p:sp>
    </p:spTree>
    <p:extLst>
      <p:ext uri="{BB962C8B-B14F-4D97-AF65-F5344CB8AC3E}">
        <p14:creationId xmlns:p14="http://schemas.microsoft.com/office/powerpoint/2010/main" val="4275021194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9F45BE62-993E-432F-B96B-E45937667B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463757604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95A2A29-3328-4EA1-B902-6C9A4E250EB6}"/>
              </a:ext>
            </a:extLst>
          </p:cNvPr>
          <p:cNvCxnSpPr>
            <a:cxnSpLocks/>
          </p:cNvCxnSpPr>
          <p:nvPr/>
        </p:nvCxnSpPr>
        <p:spPr>
          <a:xfrm>
            <a:off x="2793534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F4FBD13-DCB6-4E3E-AA9A-653317B6A89A}"/>
              </a:ext>
            </a:extLst>
          </p:cNvPr>
          <p:cNvCxnSpPr>
            <a:cxnSpLocks/>
          </p:cNvCxnSpPr>
          <p:nvPr/>
        </p:nvCxnSpPr>
        <p:spPr>
          <a:xfrm>
            <a:off x="4539842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02F40B4-81DC-44EB-A42C-22AB576AF0D1}"/>
              </a:ext>
            </a:extLst>
          </p:cNvPr>
          <p:cNvCxnSpPr>
            <a:cxnSpLocks/>
          </p:cNvCxnSpPr>
          <p:nvPr/>
        </p:nvCxnSpPr>
        <p:spPr>
          <a:xfrm>
            <a:off x="627636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6217DE-985B-4C60-AC51-F1B9138CCFB6}"/>
              </a:ext>
            </a:extLst>
          </p:cNvPr>
          <p:cNvCxnSpPr>
            <a:cxnSpLocks/>
          </p:cNvCxnSpPr>
          <p:nvPr/>
        </p:nvCxnSpPr>
        <p:spPr>
          <a:xfrm>
            <a:off x="802127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DAAD021-A68D-4993-A4C5-8E3FF901CC9F}"/>
              </a:ext>
            </a:extLst>
          </p:cNvPr>
          <p:cNvCxnSpPr>
            <a:cxnSpLocks/>
          </p:cNvCxnSpPr>
          <p:nvPr/>
        </p:nvCxnSpPr>
        <p:spPr>
          <a:xfrm>
            <a:off x="976618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8B82511-4A24-46BC-BC19-CB592314A183}"/>
              </a:ext>
            </a:extLst>
          </p:cNvPr>
          <p:cNvSpPr txBox="1"/>
          <p:nvPr/>
        </p:nvSpPr>
        <p:spPr>
          <a:xfrm>
            <a:off x="105701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16mm/2s/8A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6CDFDC-8071-43DD-8017-2ED2F4EF70AC}"/>
              </a:ext>
            </a:extLst>
          </p:cNvPr>
          <p:cNvSpPr txBox="1"/>
          <p:nvPr/>
        </p:nvSpPr>
        <p:spPr>
          <a:xfrm>
            <a:off x="2949901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25mm/2s/8A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BF63BC-E34E-4E01-8C4C-8DB8B0051804}"/>
              </a:ext>
            </a:extLst>
          </p:cNvPr>
          <p:cNvSpPr txBox="1"/>
          <p:nvPr/>
        </p:nvSpPr>
        <p:spPr>
          <a:xfrm>
            <a:off x="4657357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35mm/2s/8A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92AB6C-1F58-461A-B893-50780A6CE94F}"/>
              </a:ext>
            </a:extLst>
          </p:cNvPr>
          <p:cNvSpPr txBox="1"/>
          <p:nvPr/>
        </p:nvSpPr>
        <p:spPr>
          <a:xfrm>
            <a:off x="643692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16mm/5s/8A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46E749-1395-472C-B25C-284731744BB9}"/>
              </a:ext>
            </a:extLst>
          </p:cNvPr>
          <p:cNvSpPr txBox="1"/>
          <p:nvPr/>
        </p:nvSpPr>
        <p:spPr>
          <a:xfrm>
            <a:off x="8181833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25mm/5s/8A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11F19E-314A-40A3-AFF7-024EFCCA60DC}"/>
              </a:ext>
            </a:extLst>
          </p:cNvPr>
          <p:cNvSpPr txBox="1"/>
          <p:nvPr/>
        </p:nvSpPr>
        <p:spPr>
          <a:xfrm>
            <a:off x="9926742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35mm/5s/8A</a:t>
            </a:r>
          </a:p>
        </p:txBody>
      </p:sp>
    </p:spTree>
    <p:extLst>
      <p:ext uri="{BB962C8B-B14F-4D97-AF65-F5344CB8AC3E}">
        <p14:creationId xmlns:p14="http://schemas.microsoft.com/office/powerpoint/2010/main" val="3474789323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2E97C86-BB0C-479E-BFC2-5C119F8BAF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7774499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711E63-7092-4B7F-B294-4E4651485A66}"/>
              </a:ext>
            </a:extLst>
          </p:cNvPr>
          <p:cNvCxnSpPr>
            <a:cxnSpLocks/>
          </p:cNvCxnSpPr>
          <p:nvPr/>
        </p:nvCxnSpPr>
        <p:spPr>
          <a:xfrm>
            <a:off x="2793534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D0C24B7-91EA-4704-AC46-DEBFEB81D4BE}"/>
              </a:ext>
            </a:extLst>
          </p:cNvPr>
          <p:cNvCxnSpPr>
            <a:cxnSpLocks/>
          </p:cNvCxnSpPr>
          <p:nvPr/>
        </p:nvCxnSpPr>
        <p:spPr>
          <a:xfrm>
            <a:off x="4539842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9FFB01-4E27-4201-A52F-B2CB7908AE93}"/>
              </a:ext>
            </a:extLst>
          </p:cNvPr>
          <p:cNvCxnSpPr>
            <a:cxnSpLocks/>
          </p:cNvCxnSpPr>
          <p:nvPr/>
        </p:nvCxnSpPr>
        <p:spPr>
          <a:xfrm>
            <a:off x="627636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C367CD5-C8DC-4C5F-BE23-EFDCB108A567}"/>
              </a:ext>
            </a:extLst>
          </p:cNvPr>
          <p:cNvCxnSpPr>
            <a:cxnSpLocks/>
          </p:cNvCxnSpPr>
          <p:nvPr/>
        </p:nvCxnSpPr>
        <p:spPr>
          <a:xfrm>
            <a:off x="802127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BF57D7-5F96-4765-83C9-5D29ABFC90DF}"/>
              </a:ext>
            </a:extLst>
          </p:cNvPr>
          <p:cNvCxnSpPr>
            <a:cxnSpLocks/>
          </p:cNvCxnSpPr>
          <p:nvPr/>
        </p:nvCxnSpPr>
        <p:spPr>
          <a:xfrm>
            <a:off x="976618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AD076FA-0094-48B4-8B96-EF4848564F30}"/>
              </a:ext>
            </a:extLst>
          </p:cNvPr>
          <p:cNvSpPr txBox="1"/>
          <p:nvPr/>
        </p:nvSpPr>
        <p:spPr>
          <a:xfrm>
            <a:off x="105701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16mm/2s/8A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E27953-8BA8-48B3-B476-B087734A057F}"/>
              </a:ext>
            </a:extLst>
          </p:cNvPr>
          <p:cNvSpPr txBox="1"/>
          <p:nvPr/>
        </p:nvSpPr>
        <p:spPr>
          <a:xfrm>
            <a:off x="2949901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25mm/2s/8A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6CD778-B9FD-45FA-986D-18EFAC12DF66}"/>
              </a:ext>
            </a:extLst>
          </p:cNvPr>
          <p:cNvSpPr txBox="1"/>
          <p:nvPr/>
        </p:nvSpPr>
        <p:spPr>
          <a:xfrm>
            <a:off x="4657357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35mm/2s/8A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C6459B-9B66-4A3B-852D-BFE4BFC50F79}"/>
              </a:ext>
            </a:extLst>
          </p:cNvPr>
          <p:cNvSpPr txBox="1"/>
          <p:nvPr/>
        </p:nvSpPr>
        <p:spPr>
          <a:xfrm>
            <a:off x="643692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16mm/5s/8A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A51A9-C77D-49AB-991E-4173CE8B1C90}"/>
              </a:ext>
            </a:extLst>
          </p:cNvPr>
          <p:cNvSpPr txBox="1"/>
          <p:nvPr/>
        </p:nvSpPr>
        <p:spPr>
          <a:xfrm>
            <a:off x="8181833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25mm/5s/8A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069DB7-FF67-4A7B-8AF6-72291E9D8F97}"/>
              </a:ext>
            </a:extLst>
          </p:cNvPr>
          <p:cNvSpPr txBox="1"/>
          <p:nvPr/>
        </p:nvSpPr>
        <p:spPr>
          <a:xfrm>
            <a:off x="9926742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35mm/5s/8A</a:t>
            </a:r>
          </a:p>
        </p:txBody>
      </p:sp>
    </p:spTree>
    <p:extLst>
      <p:ext uri="{BB962C8B-B14F-4D97-AF65-F5344CB8AC3E}">
        <p14:creationId xmlns:p14="http://schemas.microsoft.com/office/powerpoint/2010/main" val="189709905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E0B98A20-2317-4D21-B299-016FB936AE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52903399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6E1033-D246-42E0-86E9-5768F41EF9AA}"/>
              </a:ext>
            </a:extLst>
          </p:cNvPr>
          <p:cNvCxnSpPr>
            <a:cxnSpLocks/>
          </p:cNvCxnSpPr>
          <p:nvPr/>
        </p:nvCxnSpPr>
        <p:spPr>
          <a:xfrm>
            <a:off x="2827090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002A290-98AB-44DC-93CB-55E5BC03002E}"/>
              </a:ext>
            </a:extLst>
          </p:cNvPr>
          <p:cNvCxnSpPr>
            <a:cxnSpLocks/>
          </p:cNvCxnSpPr>
          <p:nvPr/>
        </p:nvCxnSpPr>
        <p:spPr>
          <a:xfrm>
            <a:off x="4573398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92BA41-7F12-416F-AEF0-4797AD63518E}"/>
              </a:ext>
            </a:extLst>
          </p:cNvPr>
          <p:cNvCxnSpPr>
            <a:cxnSpLocks/>
          </p:cNvCxnSpPr>
          <p:nvPr/>
        </p:nvCxnSpPr>
        <p:spPr>
          <a:xfrm>
            <a:off x="6309919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BA0398-0590-4B43-80A0-3272687DBBDD}"/>
              </a:ext>
            </a:extLst>
          </p:cNvPr>
          <p:cNvCxnSpPr>
            <a:cxnSpLocks/>
          </p:cNvCxnSpPr>
          <p:nvPr/>
        </p:nvCxnSpPr>
        <p:spPr>
          <a:xfrm>
            <a:off x="8054829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D31B11-F17C-4161-84D1-47C4A1C77BC2}"/>
              </a:ext>
            </a:extLst>
          </p:cNvPr>
          <p:cNvCxnSpPr>
            <a:cxnSpLocks/>
          </p:cNvCxnSpPr>
          <p:nvPr/>
        </p:nvCxnSpPr>
        <p:spPr>
          <a:xfrm>
            <a:off x="9799739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F771838-F5D6-484E-96FB-70C63AA8A1BF}"/>
              </a:ext>
            </a:extLst>
          </p:cNvPr>
          <p:cNvSpPr txBox="1"/>
          <p:nvPr/>
        </p:nvSpPr>
        <p:spPr>
          <a:xfrm>
            <a:off x="1090570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16mm/2s/8A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B03CB8-52A0-4627-A470-72A2E1D5702D}"/>
              </a:ext>
            </a:extLst>
          </p:cNvPr>
          <p:cNvSpPr txBox="1"/>
          <p:nvPr/>
        </p:nvSpPr>
        <p:spPr>
          <a:xfrm>
            <a:off x="2983457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25mm/2s/8A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CB7B7E-4608-49D1-8DF5-AFA4D165A313}"/>
              </a:ext>
            </a:extLst>
          </p:cNvPr>
          <p:cNvSpPr txBox="1"/>
          <p:nvPr/>
        </p:nvSpPr>
        <p:spPr>
          <a:xfrm>
            <a:off x="4690913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35mm/2s/8A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F34CA0-8E69-4442-B1E3-524E959995C9}"/>
              </a:ext>
            </a:extLst>
          </p:cNvPr>
          <p:cNvSpPr txBox="1"/>
          <p:nvPr/>
        </p:nvSpPr>
        <p:spPr>
          <a:xfrm>
            <a:off x="6470480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16mm/5s/8A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92D328-65BF-49DD-9DF5-23C47D0A18A4}"/>
              </a:ext>
            </a:extLst>
          </p:cNvPr>
          <p:cNvSpPr txBox="1"/>
          <p:nvPr/>
        </p:nvSpPr>
        <p:spPr>
          <a:xfrm>
            <a:off x="8215389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25mm/5s/8A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76B7D1-04B8-46ED-B21C-573D4527A946}"/>
              </a:ext>
            </a:extLst>
          </p:cNvPr>
          <p:cNvSpPr txBox="1"/>
          <p:nvPr/>
        </p:nvSpPr>
        <p:spPr>
          <a:xfrm>
            <a:off x="9960298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35mm/5s/8A</a:t>
            </a:r>
          </a:p>
        </p:txBody>
      </p:sp>
    </p:spTree>
    <p:extLst>
      <p:ext uri="{BB962C8B-B14F-4D97-AF65-F5344CB8AC3E}">
        <p14:creationId xmlns:p14="http://schemas.microsoft.com/office/powerpoint/2010/main" val="4007786227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9F45BE62-993E-432F-B96B-E45937667B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6763657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95A2A29-3328-4EA1-B902-6C9A4E250EB6}"/>
              </a:ext>
            </a:extLst>
          </p:cNvPr>
          <p:cNvCxnSpPr>
            <a:cxnSpLocks/>
          </p:cNvCxnSpPr>
          <p:nvPr/>
        </p:nvCxnSpPr>
        <p:spPr>
          <a:xfrm>
            <a:off x="2793534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F4FBD13-DCB6-4E3E-AA9A-653317B6A89A}"/>
              </a:ext>
            </a:extLst>
          </p:cNvPr>
          <p:cNvCxnSpPr>
            <a:cxnSpLocks/>
          </p:cNvCxnSpPr>
          <p:nvPr/>
        </p:nvCxnSpPr>
        <p:spPr>
          <a:xfrm>
            <a:off x="4539842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02F40B4-81DC-44EB-A42C-22AB576AF0D1}"/>
              </a:ext>
            </a:extLst>
          </p:cNvPr>
          <p:cNvCxnSpPr>
            <a:cxnSpLocks/>
          </p:cNvCxnSpPr>
          <p:nvPr/>
        </p:nvCxnSpPr>
        <p:spPr>
          <a:xfrm>
            <a:off x="627636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6217DE-985B-4C60-AC51-F1B9138CCFB6}"/>
              </a:ext>
            </a:extLst>
          </p:cNvPr>
          <p:cNvCxnSpPr>
            <a:cxnSpLocks/>
          </p:cNvCxnSpPr>
          <p:nvPr/>
        </p:nvCxnSpPr>
        <p:spPr>
          <a:xfrm>
            <a:off x="802127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DAAD021-A68D-4993-A4C5-8E3FF901CC9F}"/>
              </a:ext>
            </a:extLst>
          </p:cNvPr>
          <p:cNvCxnSpPr>
            <a:cxnSpLocks/>
          </p:cNvCxnSpPr>
          <p:nvPr/>
        </p:nvCxnSpPr>
        <p:spPr>
          <a:xfrm>
            <a:off x="976618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8B82511-4A24-46BC-BC19-CB592314A183}"/>
              </a:ext>
            </a:extLst>
          </p:cNvPr>
          <p:cNvSpPr txBox="1"/>
          <p:nvPr/>
        </p:nvSpPr>
        <p:spPr>
          <a:xfrm>
            <a:off x="105701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16mm/2s/8A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6CDFDC-8071-43DD-8017-2ED2F4EF70AC}"/>
              </a:ext>
            </a:extLst>
          </p:cNvPr>
          <p:cNvSpPr txBox="1"/>
          <p:nvPr/>
        </p:nvSpPr>
        <p:spPr>
          <a:xfrm>
            <a:off x="2949901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25mm/2s/8A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BF63BC-E34E-4E01-8C4C-8DB8B0051804}"/>
              </a:ext>
            </a:extLst>
          </p:cNvPr>
          <p:cNvSpPr txBox="1"/>
          <p:nvPr/>
        </p:nvSpPr>
        <p:spPr>
          <a:xfrm>
            <a:off x="4657357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35mm/2s/8A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92AB6C-1F58-461A-B893-50780A6CE94F}"/>
              </a:ext>
            </a:extLst>
          </p:cNvPr>
          <p:cNvSpPr txBox="1"/>
          <p:nvPr/>
        </p:nvSpPr>
        <p:spPr>
          <a:xfrm>
            <a:off x="643692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16mm/5s/8A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46E749-1395-472C-B25C-284731744BB9}"/>
              </a:ext>
            </a:extLst>
          </p:cNvPr>
          <p:cNvSpPr txBox="1"/>
          <p:nvPr/>
        </p:nvSpPr>
        <p:spPr>
          <a:xfrm>
            <a:off x="8181833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25mm/5s/8A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11F19E-314A-40A3-AFF7-024EFCCA60DC}"/>
              </a:ext>
            </a:extLst>
          </p:cNvPr>
          <p:cNvSpPr txBox="1"/>
          <p:nvPr/>
        </p:nvSpPr>
        <p:spPr>
          <a:xfrm>
            <a:off x="9926742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35mm/5s/8A</a:t>
            </a:r>
          </a:p>
        </p:txBody>
      </p:sp>
    </p:spTree>
    <p:extLst>
      <p:ext uri="{BB962C8B-B14F-4D97-AF65-F5344CB8AC3E}">
        <p14:creationId xmlns:p14="http://schemas.microsoft.com/office/powerpoint/2010/main" val="6052080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2E97C86-BB0C-479E-BFC2-5C119F8BAF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282582862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711E63-7092-4B7F-B294-4E4651485A66}"/>
              </a:ext>
            </a:extLst>
          </p:cNvPr>
          <p:cNvCxnSpPr>
            <a:cxnSpLocks/>
          </p:cNvCxnSpPr>
          <p:nvPr/>
        </p:nvCxnSpPr>
        <p:spPr>
          <a:xfrm>
            <a:off x="2793534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D0C24B7-91EA-4704-AC46-DEBFEB81D4BE}"/>
              </a:ext>
            </a:extLst>
          </p:cNvPr>
          <p:cNvCxnSpPr>
            <a:cxnSpLocks/>
          </p:cNvCxnSpPr>
          <p:nvPr/>
        </p:nvCxnSpPr>
        <p:spPr>
          <a:xfrm>
            <a:off x="4539842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9FFB01-4E27-4201-A52F-B2CB7908AE93}"/>
              </a:ext>
            </a:extLst>
          </p:cNvPr>
          <p:cNvCxnSpPr>
            <a:cxnSpLocks/>
          </p:cNvCxnSpPr>
          <p:nvPr/>
        </p:nvCxnSpPr>
        <p:spPr>
          <a:xfrm>
            <a:off x="627636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C367CD5-C8DC-4C5F-BE23-EFDCB108A567}"/>
              </a:ext>
            </a:extLst>
          </p:cNvPr>
          <p:cNvCxnSpPr>
            <a:cxnSpLocks/>
          </p:cNvCxnSpPr>
          <p:nvPr/>
        </p:nvCxnSpPr>
        <p:spPr>
          <a:xfrm>
            <a:off x="802127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BF57D7-5F96-4765-83C9-5D29ABFC90DF}"/>
              </a:ext>
            </a:extLst>
          </p:cNvPr>
          <p:cNvCxnSpPr>
            <a:cxnSpLocks/>
          </p:cNvCxnSpPr>
          <p:nvPr/>
        </p:nvCxnSpPr>
        <p:spPr>
          <a:xfrm>
            <a:off x="976618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AD076FA-0094-48B4-8B96-EF4848564F30}"/>
              </a:ext>
            </a:extLst>
          </p:cNvPr>
          <p:cNvSpPr txBox="1"/>
          <p:nvPr/>
        </p:nvSpPr>
        <p:spPr>
          <a:xfrm>
            <a:off x="105701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16mm/2s/8A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E27953-8BA8-48B3-B476-B087734A057F}"/>
              </a:ext>
            </a:extLst>
          </p:cNvPr>
          <p:cNvSpPr txBox="1"/>
          <p:nvPr/>
        </p:nvSpPr>
        <p:spPr>
          <a:xfrm>
            <a:off x="2949901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25mm/2s/8A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6CD778-B9FD-45FA-986D-18EFAC12DF66}"/>
              </a:ext>
            </a:extLst>
          </p:cNvPr>
          <p:cNvSpPr txBox="1"/>
          <p:nvPr/>
        </p:nvSpPr>
        <p:spPr>
          <a:xfrm>
            <a:off x="4657357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35mm/2s/8A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C6459B-9B66-4A3B-852D-BFE4BFC50F79}"/>
              </a:ext>
            </a:extLst>
          </p:cNvPr>
          <p:cNvSpPr txBox="1"/>
          <p:nvPr/>
        </p:nvSpPr>
        <p:spPr>
          <a:xfrm>
            <a:off x="643692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16mm/5s/8A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A51A9-C77D-49AB-991E-4173CE8B1C90}"/>
              </a:ext>
            </a:extLst>
          </p:cNvPr>
          <p:cNvSpPr txBox="1"/>
          <p:nvPr/>
        </p:nvSpPr>
        <p:spPr>
          <a:xfrm>
            <a:off x="8181833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25mm/5s/8A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069DB7-FF67-4A7B-8AF6-72291E9D8F97}"/>
              </a:ext>
            </a:extLst>
          </p:cNvPr>
          <p:cNvSpPr txBox="1"/>
          <p:nvPr/>
        </p:nvSpPr>
        <p:spPr>
          <a:xfrm>
            <a:off x="9926742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35mm/5s/8A</a:t>
            </a:r>
          </a:p>
        </p:txBody>
      </p:sp>
    </p:spTree>
    <p:extLst>
      <p:ext uri="{BB962C8B-B14F-4D97-AF65-F5344CB8AC3E}">
        <p14:creationId xmlns:p14="http://schemas.microsoft.com/office/powerpoint/2010/main" val="2851004539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E0B98A20-2317-4D21-B299-016FB936AE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267897676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9E6E1033-D246-42E0-86E9-5768F41EF9AA}"/>
              </a:ext>
            </a:extLst>
          </p:cNvPr>
          <p:cNvCxnSpPr>
            <a:cxnSpLocks/>
          </p:cNvCxnSpPr>
          <p:nvPr/>
        </p:nvCxnSpPr>
        <p:spPr>
          <a:xfrm>
            <a:off x="2827090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9002A290-98AB-44DC-93CB-55E5BC03002E}"/>
              </a:ext>
            </a:extLst>
          </p:cNvPr>
          <p:cNvCxnSpPr>
            <a:cxnSpLocks/>
          </p:cNvCxnSpPr>
          <p:nvPr/>
        </p:nvCxnSpPr>
        <p:spPr>
          <a:xfrm>
            <a:off x="4573398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EB92BA41-7F12-416F-AEF0-4797AD63518E}"/>
              </a:ext>
            </a:extLst>
          </p:cNvPr>
          <p:cNvCxnSpPr>
            <a:cxnSpLocks/>
          </p:cNvCxnSpPr>
          <p:nvPr/>
        </p:nvCxnSpPr>
        <p:spPr>
          <a:xfrm>
            <a:off x="6309919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B8BA0398-0590-4B43-80A0-3272687DBBDD}"/>
              </a:ext>
            </a:extLst>
          </p:cNvPr>
          <p:cNvCxnSpPr>
            <a:cxnSpLocks/>
          </p:cNvCxnSpPr>
          <p:nvPr/>
        </p:nvCxnSpPr>
        <p:spPr>
          <a:xfrm>
            <a:off x="8054829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0" name="Straight Connector 9">
            <a:extLst>
              <a:ext uri="{FF2B5EF4-FFF2-40B4-BE49-F238E27FC236}">
                <a16:creationId xmlns:a16="http://schemas.microsoft.com/office/drawing/2014/main" id="{AED31B11-F17C-4161-84D1-47C4A1C77BC2}"/>
              </a:ext>
            </a:extLst>
          </p:cNvPr>
          <p:cNvCxnSpPr>
            <a:cxnSpLocks/>
          </p:cNvCxnSpPr>
          <p:nvPr/>
        </p:nvCxnSpPr>
        <p:spPr>
          <a:xfrm>
            <a:off x="9799739" y="1073791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TextBox 10">
            <a:extLst>
              <a:ext uri="{FF2B5EF4-FFF2-40B4-BE49-F238E27FC236}">
                <a16:creationId xmlns:a16="http://schemas.microsoft.com/office/drawing/2014/main" id="{7F771838-F5D6-484E-96FB-70C63AA8A1BF}"/>
              </a:ext>
            </a:extLst>
          </p:cNvPr>
          <p:cNvSpPr txBox="1"/>
          <p:nvPr/>
        </p:nvSpPr>
        <p:spPr>
          <a:xfrm>
            <a:off x="1090570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16mm/2s/8A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5B03CB8-52A0-4627-A470-72A2E1D5702D}"/>
              </a:ext>
            </a:extLst>
          </p:cNvPr>
          <p:cNvSpPr txBox="1"/>
          <p:nvPr/>
        </p:nvSpPr>
        <p:spPr>
          <a:xfrm>
            <a:off x="2983457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25mm/2s/8A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98CB7B7E-4608-49D1-8DF5-AFA4D165A313}"/>
              </a:ext>
            </a:extLst>
          </p:cNvPr>
          <p:cNvSpPr txBox="1"/>
          <p:nvPr/>
        </p:nvSpPr>
        <p:spPr>
          <a:xfrm>
            <a:off x="4690913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35mm/2s/8A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C1F34CA0-8E69-4442-B1E3-524E959995C9}"/>
              </a:ext>
            </a:extLst>
          </p:cNvPr>
          <p:cNvSpPr txBox="1"/>
          <p:nvPr/>
        </p:nvSpPr>
        <p:spPr>
          <a:xfrm>
            <a:off x="6470480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16mm/5s/8A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BE92D328-65BF-49DD-9DF5-23C47D0A18A4}"/>
              </a:ext>
            </a:extLst>
          </p:cNvPr>
          <p:cNvSpPr txBox="1"/>
          <p:nvPr/>
        </p:nvSpPr>
        <p:spPr>
          <a:xfrm>
            <a:off x="8215389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25mm/5s/8A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7A76B7D1-04B8-46ED-B21C-573D4527A946}"/>
              </a:ext>
            </a:extLst>
          </p:cNvPr>
          <p:cNvSpPr txBox="1"/>
          <p:nvPr/>
        </p:nvSpPr>
        <p:spPr>
          <a:xfrm>
            <a:off x="9960298" y="1073791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35mm/5s/8A</a:t>
            </a:r>
          </a:p>
        </p:txBody>
      </p:sp>
    </p:spTree>
    <p:extLst>
      <p:ext uri="{BB962C8B-B14F-4D97-AF65-F5344CB8AC3E}">
        <p14:creationId xmlns:p14="http://schemas.microsoft.com/office/powerpoint/2010/main" val="7016182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5A0FD881-7D96-4C9C-8B43-B7E28C0F29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8338346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DCB5D1-8FE3-4B17-A463-10F25B5EC62D}"/>
              </a:ext>
            </a:extLst>
          </p:cNvPr>
          <p:cNvCxnSpPr>
            <a:cxnSpLocks/>
          </p:cNvCxnSpPr>
          <p:nvPr/>
        </p:nvCxnSpPr>
        <p:spPr>
          <a:xfrm>
            <a:off x="4685133" y="664026"/>
            <a:ext cx="0" cy="4080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6D8ED2-7674-46C7-A212-A0622A26CA0C}"/>
              </a:ext>
            </a:extLst>
          </p:cNvPr>
          <p:cNvCxnSpPr>
            <a:cxnSpLocks/>
          </p:cNvCxnSpPr>
          <p:nvPr/>
        </p:nvCxnSpPr>
        <p:spPr>
          <a:xfrm>
            <a:off x="7943590" y="664026"/>
            <a:ext cx="0" cy="4080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6CD2AA7-9235-4B7A-A413-D3B76186E8A5}"/>
              </a:ext>
            </a:extLst>
          </p:cNvPr>
          <p:cNvSpPr txBox="1"/>
          <p:nvPr/>
        </p:nvSpPr>
        <p:spPr>
          <a:xfrm>
            <a:off x="2649932" y="479360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6E7050-F6D3-402B-B40B-60BDA824BBE8}"/>
              </a:ext>
            </a:extLst>
          </p:cNvPr>
          <p:cNvSpPr txBox="1"/>
          <p:nvPr/>
        </p:nvSpPr>
        <p:spPr>
          <a:xfrm>
            <a:off x="5942271" y="479360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8B212C-8452-450C-A6BF-18824C77A03A}"/>
              </a:ext>
            </a:extLst>
          </p:cNvPr>
          <p:cNvSpPr txBox="1"/>
          <p:nvPr/>
        </p:nvSpPr>
        <p:spPr>
          <a:xfrm>
            <a:off x="9234610" y="479360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</a:t>
            </a:r>
          </a:p>
        </p:txBody>
      </p:sp>
    </p:spTree>
    <p:extLst>
      <p:ext uri="{BB962C8B-B14F-4D97-AF65-F5344CB8AC3E}">
        <p14:creationId xmlns:p14="http://schemas.microsoft.com/office/powerpoint/2010/main" val="4067651438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9F45BE62-993E-432F-B96B-E45937667BF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837392859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4" name="Straight Connector 3">
            <a:extLst>
              <a:ext uri="{FF2B5EF4-FFF2-40B4-BE49-F238E27FC236}">
                <a16:creationId xmlns:a16="http://schemas.microsoft.com/office/drawing/2014/main" id="{695A2A29-3328-4EA1-B902-6C9A4E250EB6}"/>
              </a:ext>
            </a:extLst>
          </p:cNvPr>
          <p:cNvCxnSpPr>
            <a:cxnSpLocks/>
          </p:cNvCxnSpPr>
          <p:nvPr/>
        </p:nvCxnSpPr>
        <p:spPr>
          <a:xfrm>
            <a:off x="2793534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CF4FBD13-DCB6-4E3E-AA9A-653317B6A89A}"/>
              </a:ext>
            </a:extLst>
          </p:cNvPr>
          <p:cNvCxnSpPr>
            <a:cxnSpLocks/>
          </p:cNvCxnSpPr>
          <p:nvPr/>
        </p:nvCxnSpPr>
        <p:spPr>
          <a:xfrm>
            <a:off x="4539842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602F40B4-81DC-44EB-A42C-22AB576AF0D1}"/>
              </a:ext>
            </a:extLst>
          </p:cNvPr>
          <p:cNvCxnSpPr>
            <a:cxnSpLocks/>
          </p:cNvCxnSpPr>
          <p:nvPr/>
        </p:nvCxnSpPr>
        <p:spPr>
          <a:xfrm>
            <a:off x="627636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4B6217DE-985B-4C60-AC51-F1B9138CCFB6}"/>
              </a:ext>
            </a:extLst>
          </p:cNvPr>
          <p:cNvCxnSpPr>
            <a:cxnSpLocks/>
          </p:cNvCxnSpPr>
          <p:nvPr/>
        </p:nvCxnSpPr>
        <p:spPr>
          <a:xfrm>
            <a:off x="802127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6DAAD021-A68D-4993-A4C5-8E3FF901CC9F}"/>
              </a:ext>
            </a:extLst>
          </p:cNvPr>
          <p:cNvCxnSpPr>
            <a:cxnSpLocks/>
          </p:cNvCxnSpPr>
          <p:nvPr/>
        </p:nvCxnSpPr>
        <p:spPr>
          <a:xfrm>
            <a:off x="976618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TextBox 8">
            <a:extLst>
              <a:ext uri="{FF2B5EF4-FFF2-40B4-BE49-F238E27FC236}">
                <a16:creationId xmlns:a16="http://schemas.microsoft.com/office/drawing/2014/main" id="{18B82511-4A24-46BC-BC19-CB592314A183}"/>
              </a:ext>
            </a:extLst>
          </p:cNvPr>
          <p:cNvSpPr txBox="1"/>
          <p:nvPr/>
        </p:nvSpPr>
        <p:spPr>
          <a:xfrm>
            <a:off x="105701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16mm/2s/8A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1D6CDFDC-8071-43DD-8017-2ED2F4EF70AC}"/>
              </a:ext>
            </a:extLst>
          </p:cNvPr>
          <p:cNvSpPr txBox="1"/>
          <p:nvPr/>
        </p:nvSpPr>
        <p:spPr>
          <a:xfrm>
            <a:off x="2949901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25mm/2s/8A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91BF63BC-E34E-4E01-8C4C-8DB8B0051804}"/>
              </a:ext>
            </a:extLst>
          </p:cNvPr>
          <p:cNvSpPr txBox="1"/>
          <p:nvPr/>
        </p:nvSpPr>
        <p:spPr>
          <a:xfrm>
            <a:off x="4657357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35mm/2s/8A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0792AB6C-1F58-461A-B893-50780A6CE94F}"/>
              </a:ext>
            </a:extLst>
          </p:cNvPr>
          <p:cNvSpPr txBox="1"/>
          <p:nvPr/>
        </p:nvSpPr>
        <p:spPr>
          <a:xfrm>
            <a:off x="643692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16mm/5s/8A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646E749-1395-472C-B25C-284731744BB9}"/>
              </a:ext>
            </a:extLst>
          </p:cNvPr>
          <p:cNvSpPr txBox="1"/>
          <p:nvPr/>
        </p:nvSpPr>
        <p:spPr>
          <a:xfrm>
            <a:off x="8181833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25mm/5s/8A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2911F19E-314A-40A3-AFF7-024EFCCA60DC}"/>
              </a:ext>
            </a:extLst>
          </p:cNvPr>
          <p:cNvSpPr txBox="1"/>
          <p:nvPr/>
        </p:nvSpPr>
        <p:spPr>
          <a:xfrm>
            <a:off x="9926742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35mm/5s/8A</a:t>
            </a:r>
          </a:p>
        </p:txBody>
      </p:sp>
    </p:spTree>
    <p:extLst>
      <p:ext uri="{BB962C8B-B14F-4D97-AF65-F5344CB8AC3E}">
        <p14:creationId xmlns:p14="http://schemas.microsoft.com/office/powerpoint/2010/main" val="3882378220"/>
      </p:ext>
    </p:extLst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A2E97C86-BB0C-479E-BFC2-5C119F8BAF8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616324025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1E711E63-7092-4B7F-B294-4E4651485A66}"/>
              </a:ext>
            </a:extLst>
          </p:cNvPr>
          <p:cNvCxnSpPr>
            <a:cxnSpLocks/>
          </p:cNvCxnSpPr>
          <p:nvPr/>
        </p:nvCxnSpPr>
        <p:spPr>
          <a:xfrm>
            <a:off x="2793534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Straight Connector 5">
            <a:extLst>
              <a:ext uri="{FF2B5EF4-FFF2-40B4-BE49-F238E27FC236}">
                <a16:creationId xmlns:a16="http://schemas.microsoft.com/office/drawing/2014/main" id="{DD0C24B7-91EA-4704-AC46-DEBFEB81D4BE}"/>
              </a:ext>
            </a:extLst>
          </p:cNvPr>
          <p:cNvCxnSpPr>
            <a:cxnSpLocks/>
          </p:cNvCxnSpPr>
          <p:nvPr/>
        </p:nvCxnSpPr>
        <p:spPr>
          <a:xfrm>
            <a:off x="4539842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Connector 6">
            <a:extLst>
              <a:ext uri="{FF2B5EF4-FFF2-40B4-BE49-F238E27FC236}">
                <a16:creationId xmlns:a16="http://schemas.microsoft.com/office/drawing/2014/main" id="{789FFB01-4E27-4201-A52F-B2CB7908AE93}"/>
              </a:ext>
            </a:extLst>
          </p:cNvPr>
          <p:cNvCxnSpPr>
            <a:cxnSpLocks/>
          </p:cNvCxnSpPr>
          <p:nvPr/>
        </p:nvCxnSpPr>
        <p:spPr>
          <a:xfrm>
            <a:off x="627636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Straight Connector 7">
            <a:extLst>
              <a:ext uri="{FF2B5EF4-FFF2-40B4-BE49-F238E27FC236}">
                <a16:creationId xmlns:a16="http://schemas.microsoft.com/office/drawing/2014/main" id="{7C367CD5-C8DC-4C5F-BE23-EFDCB108A567}"/>
              </a:ext>
            </a:extLst>
          </p:cNvPr>
          <p:cNvCxnSpPr>
            <a:cxnSpLocks/>
          </p:cNvCxnSpPr>
          <p:nvPr/>
        </p:nvCxnSpPr>
        <p:spPr>
          <a:xfrm>
            <a:off x="802127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98BF57D7-5F96-4765-83C9-5D29ABFC90DF}"/>
              </a:ext>
            </a:extLst>
          </p:cNvPr>
          <p:cNvCxnSpPr>
            <a:cxnSpLocks/>
          </p:cNvCxnSpPr>
          <p:nvPr/>
        </p:nvCxnSpPr>
        <p:spPr>
          <a:xfrm>
            <a:off x="9766183" y="1023457"/>
            <a:ext cx="0" cy="2961314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DAD076FA-0094-48B4-8B96-EF4848564F30}"/>
              </a:ext>
            </a:extLst>
          </p:cNvPr>
          <p:cNvSpPr txBox="1"/>
          <p:nvPr/>
        </p:nvSpPr>
        <p:spPr>
          <a:xfrm>
            <a:off x="105701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16mm/2s/8A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CFE27953-8BA8-48B3-B476-B087734A057F}"/>
              </a:ext>
            </a:extLst>
          </p:cNvPr>
          <p:cNvSpPr txBox="1"/>
          <p:nvPr/>
        </p:nvSpPr>
        <p:spPr>
          <a:xfrm>
            <a:off x="2949901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25mm/2s/8A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C36CD778-B9FD-45FA-986D-18EFAC12DF66}"/>
              </a:ext>
            </a:extLst>
          </p:cNvPr>
          <p:cNvSpPr txBox="1"/>
          <p:nvPr/>
        </p:nvSpPr>
        <p:spPr>
          <a:xfrm>
            <a:off x="4657357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35mm/2s/8A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30C6459B-9B66-4A3B-852D-BFE4BFC50F79}"/>
              </a:ext>
            </a:extLst>
          </p:cNvPr>
          <p:cNvSpPr txBox="1"/>
          <p:nvPr/>
        </p:nvSpPr>
        <p:spPr>
          <a:xfrm>
            <a:off x="6436924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16mm/5s/8A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F0A51A9-C77D-49AB-991E-4173CE8B1C90}"/>
              </a:ext>
            </a:extLst>
          </p:cNvPr>
          <p:cNvSpPr txBox="1"/>
          <p:nvPr/>
        </p:nvSpPr>
        <p:spPr>
          <a:xfrm>
            <a:off x="8181833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25mm/5s/8A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7F069DB7-FF67-4A7B-8AF6-72291E9D8F97}"/>
              </a:ext>
            </a:extLst>
          </p:cNvPr>
          <p:cNvSpPr txBox="1"/>
          <p:nvPr/>
        </p:nvSpPr>
        <p:spPr>
          <a:xfrm>
            <a:off x="9926742" y="1023457"/>
            <a:ext cx="142378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35mm/5s/8A</a:t>
            </a:r>
          </a:p>
        </p:txBody>
      </p:sp>
    </p:spTree>
    <p:extLst>
      <p:ext uri="{BB962C8B-B14F-4D97-AF65-F5344CB8AC3E}">
        <p14:creationId xmlns:p14="http://schemas.microsoft.com/office/powerpoint/2010/main" val="129889670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D92F7F4-6B86-42E4-BAE8-6E92A65122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6149383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26341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92D1D59-F954-468F-9E2E-C5E794D19D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9952645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91337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5CBED55C-AA2F-43B1-9BA1-B5BA0E9A2C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816915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91879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E666467-84CB-45F9-A61A-C1950FB897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1412913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68944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E4042CE-8EDD-497B-B809-278C7EC02F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1882297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39470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271E4A9-358B-4E21-9D6C-C6857C5C62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12802996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85131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256</TotalTime>
  <Words>518</Words>
  <Application>Microsoft Office PowerPoint</Application>
  <PresentationFormat>Widescreen</PresentationFormat>
  <Paragraphs>110</Paragraphs>
  <Slides>31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31</vt:i4>
      </vt:variant>
    </vt:vector>
  </HeadingPairs>
  <TitlesOfParts>
    <vt:vector size="35" baseType="lpstr">
      <vt:lpstr>Arial</vt:lpstr>
      <vt:lpstr>Calibri</vt:lpstr>
      <vt:lpstr>Calibri Light</vt:lpstr>
      <vt:lpstr>Office Theme</vt:lpstr>
      <vt:lpstr>Fluorescence Data Analysis</vt:lpstr>
      <vt:lpstr>1-5-10uM chip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1uM chip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1uM continued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Lucky Jordan</dc:creator>
  <cp:lastModifiedBy>Lucky Jordan</cp:lastModifiedBy>
  <cp:revision>31</cp:revision>
  <dcterms:created xsi:type="dcterms:W3CDTF">2018-10-12T17:29:29Z</dcterms:created>
  <dcterms:modified xsi:type="dcterms:W3CDTF">2018-10-16T20:48:42Z</dcterms:modified>
</cp:coreProperties>
</file>

<file path=docProps/thumbnail.jpeg>
</file>